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7" r:id="rId4"/>
    <p:sldId id="266" r:id="rId5"/>
    <p:sldId id="259" r:id="rId6"/>
    <p:sldId id="260" r:id="rId7"/>
    <p:sldId id="263" r:id="rId8"/>
    <p:sldId id="261" r:id="rId9"/>
    <p:sldId id="264" r:id="rId10"/>
    <p:sldId id="262"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 id="{6A635EB6-64AA-4E96-B136-D01B94BC7DB4}">
          <p14:sldIdLst>
            <p14:sldId id="256"/>
            <p14:sldId id="257"/>
            <p14:sldId id="267"/>
            <p14:sldId id="266"/>
            <p14:sldId id="259"/>
            <p14:sldId id="260"/>
            <p14:sldId id="263"/>
            <p14:sldId id="261"/>
            <p14:sldId id="264"/>
            <p14:sldId id="262"/>
            <p14:sldId id="265"/>
          </p14:sldIdLst>
        </p14:section>
        <p14:section name="Eng" id="{00DFBDE2-E18F-43EE-87AC-2FB8A88EC8C6}">
          <p14:sldIdLst>
            <p14:sldId id="268"/>
            <p14:sldId id="269"/>
            <p14:sldId id="270"/>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2641F-FF0A-4707-91DA-ACF103D032B9}" v="113" dt="2023-08-22T01:46:23.226"/>
    <p1510:client id="{F0C0CE24-92D1-F642-9788-867053A3D579}" v="23" dt="2023-08-21T22:18:43.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4" autoAdjust="0"/>
    <p:restoredTop sz="94660"/>
  </p:normalViewPr>
  <p:slideViewPr>
    <p:cSldViewPr snapToGrid="0">
      <p:cViewPr varScale="1">
        <p:scale>
          <a:sx n="80" d="100"/>
          <a:sy n="80" d="100"/>
        </p:scale>
        <p:origin x="96" y="2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U.M.O." userId="1609e10634445fbc" providerId="LiveId" clId="{F0C0CE24-92D1-F642-9788-867053A3D579}"/>
    <pc:docChg chg="undo custSel addSld delSld modSld modSection">
      <pc:chgData name="Lucas U.M.O." userId="1609e10634445fbc" providerId="LiveId" clId="{F0C0CE24-92D1-F642-9788-867053A3D579}" dt="2023-08-22T00:20:49.780" v="668" actId="20577"/>
      <pc:docMkLst>
        <pc:docMk/>
      </pc:docMkLst>
      <pc:sldChg chg="modSp mod">
        <pc:chgData name="Lucas U.M.O." userId="1609e10634445fbc" providerId="LiveId" clId="{F0C0CE24-92D1-F642-9788-867053A3D579}" dt="2023-08-21T23:53:02.432" v="190"/>
        <pc:sldMkLst>
          <pc:docMk/>
          <pc:sldMk cId="2816078635" sldId="257"/>
        </pc:sldMkLst>
        <pc:spChg chg="mod">
          <ac:chgData name="Lucas U.M.O." userId="1609e10634445fbc" providerId="LiveId" clId="{F0C0CE24-92D1-F642-9788-867053A3D579}" dt="2023-08-21T23:53:02.432" v="190"/>
          <ac:spMkLst>
            <pc:docMk/>
            <pc:sldMk cId="2816078635" sldId="257"/>
            <ac:spMk id="4" creationId="{A9EA5C34-CC03-385E-2C55-3881D8F2B0F3}"/>
          </ac:spMkLst>
        </pc:spChg>
      </pc:sldChg>
      <pc:sldChg chg="modSp mod">
        <pc:chgData name="Lucas U.M.O." userId="1609e10634445fbc" providerId="LiveId" clId="{F0C0CE24-92D1-F642-9788-867053A3D579}" dt="2023-08-22T00:13:37.342" v="519" actId="20577"/>
        <pc:sldMkLst>
          <pc:docMk/>
          <pc:sldMk cId="3733678227" sldId="259"/>
        </pc:sldMkLst>
        <pc:spChg chg="mod">
          <ac:chgData name="Lucas U.M.O." userId="1609e10634445fbc" providerId="LiveId" clId="{F0C0CE24-92D1-F642-9788-867053A3D579}" dt="2023-08-22T00:13:37.342" v="519" actId="20577"/>
          <ac:spMkLst>
            <pc:docMk/>
            <pc:sldMk cId="3733678227" sldId="259"/>
            <ac:spMk id="4" creationId="{A9EA5C34-CC03-385E-2C55-3881D8F2B0F3}"/>
          </ac:spMkLst>
        </pc:spChg>
      </pc:sldChg>
      <pc:sldChg chg="modSp mod">
        <pc:chgData name="Lucas U.M.O." userId="1609e10634445fbc" providerId="LiveId" clId="{F0C0CE24-92D1-F642-9788-867053A3D579}" dt="2023-08-22T00:20:49.780" v="668" actId="20577"/>
        <pc:sldMkLst>
          <pc:docMk/>
          <pc:sldMk cId="3160036333" sldId="260"/>
        </pc:sldMkLst>
        <pc:spChg chg="mod">
          <ac:chgData name="Lucas U.M.O." userId="1609e10634445fbc" providerId="LiveId" clId="{F0C0CE24-92D1-F642-9788-867053A3D579}" dt="2023-08-22T00:16:19.067" v="588" actId="20577"/>
          <ac:spMkLst>
            <pc:docMk/>
            <pc:sldMk cId="3160036333" sldId="260"/>
            <ac:spMk id="2" creationId="{71E75A8E-3F3F-2B00-42FB-CC3AA977BF9A}"/>
          </ac:spMkLst>
        </pc:spChg>
        <pc:spChg chg="mod">
          <ac:chgData name="Lucas U.M.O." userId="1609e10634445fbc" providerId="LiveId" clId="{F0C0CE24-92D1-F642-9788-867053A3D579}" dt="2023-08-22T00:20:49.780" v="668" actId="20577"/>
          <ac:spMkLst>
            <pc:docMk/>
            <pc:sldMk cId="3160036333" sldId="260"/>
            <ac:spMk id="4" creationId="{A9EA5C34-CC03-385E-2C55-3881D8F2B0F3}"/>
          </ac:spMkLst>
        </pc:spChg>
      </pc:sldChg>
      <pc:sldChg chg="modSp mod">
        <pc:chgData name="Lucas U.M.O." userId="1609e10634445fbc" providerId="LiveId" clId="{F0C0CE24-92D1-F642-9788-867053A3D579}" dt="2023-08-21T22:20:24.406" v="34" actId="14100"/>
        <pc:sldMkLst>
          <pc:docMk/>
          <pc:sldMk cId="3105662076" sldId="263"/>
        </pc:sldMkLst>
        <pc:spChg chg="mod">
          <ac:chgData name="Lucas U.M.O." userId="1609e10634445fbc" providerId="LiveId" clId="{F0C0CE24-92D1-F642-9788-867053A3D579}" dt="2023-08-21T22:20:21.426" v="33" actId="14100"/>
          <ac:spMkLst>
            <pc:docMk/>
            <pc:sldMk cId="3105662076" sldId="263"/>
            <ac:spMk id="2" creationId="{71E75A8E-3F3F-2B00-42FB-CC3AA977BF9A}"/>
          </ac:spMkLst>
        </pc:spChg>
        <pc:spChg chg="mod">
          <ac:chgData name="Lucas U.M.O." userId="1609e10634445fbc" providerId="LiveId" clId="{F0C0CE24-92D1-F642-9788-867053A3D579}" dt="2023-08-21T22:20:24.406" v="34" actId="14100"/>
          <ac:spMkLst>
            <pc:docMk/>
            <pc:sldMk cId="3105662076" sldId="263"/>
            <ac:spMk id="4" creationId="{A9EA5C34-CC03-385E-2C55-3881D8F2B0F3}"/>
          </ac:spMkLst>
        </pc:spChg>
      </pc:sldChg>
      <pc:sldChg chg="modSp mod">
        <pc:chgData name="Lucas U.M.O." userId="1609e10634445fbc" providerId="LiveId" clId="{F0C0CE24-92D1-F642-9788-867053A3D579}" dt="2023-08-22T00:05:19.744" v="319" actId="20577"/>
        <pc:sldMkLst>
          <pc:docMk/>
          <pc:sldMk cId="2176870467" sldId="266"/>
        </pc:sldMkLst>
        <pc:spChg chg="mod">
          <ac:chgData name="Lucas U.M.O." userId="1609e10634445fbc" providerId="LiveId" clId="{F0C0CE24-92D1-F642-9788-867053A3D579}" dt="2023-08-22T00:05:19.744" v="319" actId="20577"/>
          <ac:spMkLst>
            <pc:docMk/>
            <pc:sldMk cId="2176870467" sldId="266"/>
            <ac:spMk id="8" creationId="{F140DAD2-C3BA-F481-DE5A-1C24DFD411F9}"/>
          </ac:spMkLst>
        </pc:spChg>
      </pc:sldChg>
      <pc:sldChg chg="modSp mod">
        <pc:chgData name="Lucas U.M.O." userId="1609e10634445fbc" providerId="LiveId" clId="{F0C0CE24-92D1-F642-9788-867053A3D579}" dt="2023-08-21T23:58:46.692" v="287" actId="20577"/>
        <pc:sldMkLst>
          <pc:docMk/>
          <pc:sldMk cId="1986933657" sldId="267"/>
        </pc:sldMkLst>
        <pc:spChg chg="mod">
          <ac:chgData name="Lucas U.M.O." userId="1609e10634445fbc" providerId="LiveId" clId="{F0C0CE24-92D1-F642-9788-867053A3D579}" dt="2023-08-21T23:58:46.692" v="287" actId="20577"/>
          <ac:spMkLst>
            <pc:docMk/>
            <pc:sldMk cId="1986933657" sldId="267"/>
            <ac:spMk id="4" creationId="{A9EA5C34-CC03-385E-2C55-3881D8F2B0F3}"/>
          </ac:spMkLst>
        </pc:spChg>
      </pc:sldChg>
      <pc:sldChg chg="modSp add mod">
        <pc:chgData name="Lucas U.M.O." userId="1609e10634445fbc" providerId="LiveId" clId="{F0C0CE24-92D1-F642-9788-867053A3D579}" dt="2023-08-21T22:12:10.970" v="17" actId="20577"/>
        <pc:sldMkLst>
          <pc:docMk/>
          <pc:sldMk cId="643799272" sldId="269"/>
        </pc:sldMkLst>
        <pc:spChg chg="mod">
          <ac:chgData name="Lucas U.M.O." userId="1609e10634445fbc" providerId="LiveId" clId="{F0C0CE24-92D1-F642-9788-867053A3D579}" dt="2023-08-21T22:12:10.970" v="17" actId="20577"/>
          <ac:spMkLst>
            <pc:docMk/>
            <pc:sldMk cId="643799272" sldId="269"/>
            <ac:spMk id="4" creationId="{A9EA5C34-CC03-385E-2C55-3881D8F2B0F3}"/>
          </ac:spMkLst>
        </pc:spChg>
      </pc:sldChg>
      <pc:sldChg chg="del">
        <pc:chgData name="Lucas U.M.O." userId="1609e10634445fbc" providerId="LiveId" clId="{F0C0CE24-92D1-F642-9788-867053A3D579}" dt="2023-08-21T22:09:47.739" v="0" actId="2696"/>
        <pc:sldMkLst>
          <pc:docMk/>
          <pc:sldMk cId="3405365981" sldId="269"/>
        </pc:sldMkLst>
      </pc:sldChg>
      <pc:sldChg chg="del">
        <pc:chgData name="Lucas U.M.O." userId="1609e10634445fbc" providerId="LiveId" clId="{F0C0CE24-92D1-F642-9788-867053A3D579}" dt="2023-08-21T22:09:47.739" v="0" actId="2696"/>
        <pc:sldMkLst>
          <pc:docMk/>
          <pc:sldMk cId="1593266075" sldId="270"/>
        </pc:sldMkLst>
      </pc:sldChg>
      <pc:sldChg chg="modSp add mod">
        <pc:chgData name="Lucas U.M.O." userId="1609e10634445fbc" providerId="LiveId" clId="{F0C0CE24-92D1-F642-9788-867053A3D579}" dt="2023-08-21T22:16:09.729" v="24" actId="20577"/>
        <pc:sldMkLst>
          <pc:docMk/>
          <pc:sldMk cId="3453578819" sldId="270"/>
        </pc:sldMkLst>
        <pc:spChg chg="mod">
          <ac:chgData name="Lucas U.M.O." userId="1609e10634445fbc" providerId="LiveId" clId="{F0C0CE24-92D1-F642-9788-867053A3D579}" dt="2023-08-21T22:16:09.729" v="24" actId="20577"/>
          <ac:spMkLst>
            <pc:docMk/>
            <pc:sldMk cId="3453578819" sldId="270"/>
            <ac:spMk id="4" creationId="{A9EA5C34-CC03-385E-2C55-3881D8F2B0F3}"/>
          </ac:spMkLst>
        </pc:spChg>
      </pc:sldChg>
      <pc:sldChg chg="add">
        <pc:chgData name="Lucas U.M.O." userId="1609e10634445fbc" providerId="LiveId" clId="{F0C0CE24-92D1-F642-9788-867053A3D579}" dt="2023-08-21T22:09:48.504" v="1"/>
        <pc:sldMkLst>
          <pc:docMk/>
          <pc:sldMk cId="505404826" sldId="271"/>
        </pc:sldMkLst>
      </pc:sldChg>
      <pc:sldChg chg="del">
        <pc:chgData name="Lucas U.M.O." userId="1609e10634445fbc" providerId="LiveId" clId="{F0C0CE24-92D1-F642-9788-867053A3D579}" dt="2023-08-21T22:09:47.739" v="0" actId="2696"/>
        <pc:sldMkLst>
          <pc:docMk/>
          <pc:sldMk cId="3119248472" sldId="271"/>
        </pc:sldMkLst>
      </pc:sldChg>
      <pc:sldChg chg="modSp add mod">
        <pc:chgData name="Lucas U.M.O." userId="1609e10634445fbc" providerId="LiveId" clId="{F0C0CE24-92D1-F642-9788-867053A3D579}" dt="2023-08-21T22:11:24.673" v="2" actId="27636"/>
        <pc:sldMkLst>
          <pc:docMk/>
          <pc:sldMk cId="653286080" sldId="272"/>
        </pc:sldMkLst>
        <pc:spChg chg="mod">
          <ac:chgData name="Lucas U.M.O." userId="1609e10634445fbc" providerId="LiveId" clId="{F0C0CE24-92D1-F642-9788-867053A3D579}" dt="2023-08-21T22:11:24.673" v="2" actId="27636"/>
          <ac:spMkLst>
            <pc:docMk/>
            <pc:sldMk cId="653286080" sldId="272"/>
            <ac:spMk id="4" creationId="{A9EA5C34-CC03-385E-2C55-3881D8F2B0F3}"/>
          </ac:spMkLst>
        </pc:spChg>
      </pc:sldChg>
      <pc:sldChg chg="del">
        <pc:chgData name="Lucas U.M.O." userId="1609e10634445fbc" providerId="LiveId" clId="{F0C0CE24-92D1-F642-9788-867053A3D579}" dt="2023-08-21T22:09:47.739" v="0" actId="2696"/>
        <pc:sldMkLst>
          <pc:docMk/>
          <pc:sldMk cId="3073490600" sldId="272"/>
        </pc:sldMkLst>
      </pc:sldChg>
      <pc:sldChg chg="del">
        <pc:chgData name="Lucas U.M.O." userId="1609e10634445fbc" providerId="LiveId" clId="{F0C0CE24-92D1-F642-9788-867053A3D579}" dt="2023-08-21T22:09:47.739" v="0" actId="2696"/>
        <pc:sldMkLst>
          <pc:docMk/>
          <pc:sldMk cId="3058045305" sldId="273"/>
        </pc:sldMkLst>
      </pc:sldChg>
      <pc:sldChg chg="modSp add mod">
        <pc:chgData name="Lucas U.M.O." userId="1609e10634445fbc" providerId="LiveId" clId="{F0C0CE24-92D1-F642-9788-867053A3D579}" dt="2023-08-21T22:19:11.327" v="32" actId="207"/>
        <pc:sldMkLst>
          <pc:docMk/>
          <pc:sldMk cId="3181275422" sldId="273"/>
        </pc:sldMkLst>
        <pc:spChg chg="mod">
          <ac:chgData name="Lucas U.M.O." userId="1609e10634445fbc" providerId="LiveId" clId="{F0C0CE24-92D1-F642-9788-867053A3D579}" dt="2023-08-21T22:19:11.327" v="32" actId="207"/>
          <ac:spMkLst>
            <pc:docMk/>
            <pc:sldMk cId="3181275422" sldId="273"/>
            <ac:spMk id="2" creationId="{71E75A8E-3F3F-2B00-42FB-CC3AA977BF9A}"/>
          </ac:spMkLst>
        </pc:spChg>
      </pc:sldChg>
      <pc:sldChg chg="modSp add mod">
        <pc:chgData name="Lucas U.M.O." userId="1609e10634445fbc" providerId="LiveId" clId="{F0C0CE24-92D1-F642-9788-867053A3D579}" dt="2023-08-21T22:19:06.097" v="31" actId="207"/>
        <pc:sldMkLst>
          <pc:docMk/>
          <pc:sldMk cId="396348477" sldId="274"/>
        </pc:sldMkLst>
        <pc:spChg chg="mod">
          <ac:chgData name="Lucas U.M.O." userId="1609e10634445fbc" providerId="LiveId" clId="{F0C0CE24-92D1-F642-9788-867053A3D579}" dt="2023-08-21T22:19:06.097" v="31" actId="207"/>
          <ac:spMkLst>
            <pc:docMk/>
            <pc:sldMk cId="396348477" sldId="274"/>
            <ac:spMk id="2" creationId="{71E75A8E-3F3F-2B00-42FB-CC3AA977BF9A}"/>
          </ac:spMkLst>
        </pc:spChg>
      </pc:sldChg>
      <pc:sldChg chg="del">
        <pc:chgData name="Lucas U.M.O." userId="1609e10634445fbc" providerId="LiveId" clId="{F0C0CE24-92D1-F642-9788-867053A3D579}" dt="2023-08-21T22:09:47.739" v="0" actId="2696"/>
        <pc:sldMkLst>
          <pc:docMk/>
          <pc:sldMk cId="3687292069" sldId="274"/>
        </pc:sldMkLst>
      </pc:sldChg>
      <pc:sldChg chg="modSp add mod">
        <pc:chgData name="Lucas U.M.O." userId="1609e10634445fbc" providerId="LiveId" clId="{F0C0CE24-92D1-F642-9788-867053A3D579}" dt="2023-08-21T22:17:22.362" v="25" actId="207"/>
        <pc:sldMkLst>
          <pc:docMk/>
          <pc:sldMk cId="3885207667" sldId="275"/>
        </pc:sldMkLst>
        <pc:spChg chg="mod">
          <ac:chgData name="Lucas U.M.O." userId="1609e10634445fbc" providerId="LiveId" clId="{F0C0CE24-92D1-F642-9788-867053A3D579}" dt="2023-08-21T22:17:22.362" v="25" actId="207"/>
          <ac:spMkLst>
            <pc:docMk/>
            <pc:sldMk cId="3885207667" sldId="275"/>
            <ac:spMk id="2" creationId="{71E75A8E-3F3F-2B00-42FB-CC3AA977BF9A}"/>
          </ac:spMkLst>
        </pc:spChg>
      </pc:sldChg>
      <pc:sldChg chg="del">
        <pc:chgData name="Lucas U.M.O." userId="1609e10634445fbc" providerId="LiveId" clId="{F0C0CE24-92D1-F642-9788-867053A3D579}" dt="2023-08-21T22:09:47.739" v="0" actId="2696"/>
        <pc:sldMkLst>
          <pc:docMk/>
          <pc:sldMk cId="4253142344" sldId="275"/>
        </pc:sldMkLst>
      </pc:sldChg>
      <pc:sldChg chg="del">
        <pc:chgData name="Lucas U.M.O." userId="1609e10634445fbc" providerId="LiveId" clId="{F0C0CE24-92D1-F642-9788-867053A3D579}" dt="2023-08-21T22:09:47.739" v="0" actId="2696"/>
        <pc:sldMkLst>
          <pc:docMk/>
          <pc:sldMk cId="2777686472" sldId="276"/>
        </pc:sldMkLst>
      </pc:sldChg>
      <pc:sldChg chg="modSp add mod">
        <pc:chgData name="Lucas U.M.O." userId="1609e10634445fbc" providerId="LiveId" clId="{F0C0CE24-92D1-F642-9788-867053A3D579}" dt="2023-08-21T22:17:37.105" v="26" actId="207"/>
        <pc:sldMkLst>
          <pc:docMk/>
          <pc:sldMk cId="3237034228" sldId="276"/>
        </pc:sldMkLst>
        <pc:spChg chg="mod">
          <ac:chgData name="Lucas U.M.O." userId="1609e10634445fbc" providerId="LiveId" clId="{F0C0CE24-92D1-F642-9788-867053A3D579}" dt="2023-08-21T22:17:37.105" v="26" actId="207"/>
          <ac:spMkLst>
            <pc:docMk/>
            <pc:sldMk cId="3237034228" sldId="276"/>
            <ac:spMk id="2" creationId="{71E75A8E-3F3F-2B00-42FB-CC3AA977BF9A}"/>
          </ac:spMkLst>
        </pc:spChg>
      </pc:sldChg>
      <pc:sldChg chg="modSp add mod">
        <pc:chgData name="Lucas U.M.O." userId="1609e10634445fbc" providerId="LiveId" clId="{F0C0CE24-92D1-F642-9788-867053A3D579}" dt="2023-08-21T22:18:05.491" v="29" actId="207"/>
        <pc:sldMkLst>
          <pc:docMk/>
          <pc:sldMk cId="2194004912" sldId="277"/>
        </pc:sldMkLst>
        <pc:spChg chg="mod">
          <ac:chgData name="Lucas U.M.O." userId="1609e10634445fbc" providerId="LiveId" clId="{F0C0CE24-92D1-F642-9788-867053A3D579}" dt="2023-08-21T22:17:51.232" v="27" actId="207"/>
          <ac:spMkLst>
            <pc:docMk/>
            <pc:sldMk cId="2194004912" sldId="277"/>
            <ac:spMk id="2" creationId="{71E75A8E-3F3F-2B00-42FB-CC3AA977BF9A}"/>
          </ac:spMkLst>
        </pc:spChg>
        <pc:spChg chg="mod">
          <ac:chgData name="Lucas U.M.O." userId="1609e10634445fbc" providerId="LiveId" clId="{F0C0CE24-92D1-F642-9788-867053A3D579}" dt="2023-08-21T22:18:05.491" v="29" actId="207"/>
          <ac:spMkLst>
            <pc:docMk/>
            <pc:sldMk cId="2194004912" sldId="277"/>
            <ac:spMk id="4" creationId="{A9EA5C34-CC03-385E-2C55-3881D8F2B0F3}"/>
          </ac:spMkLst>
        </pc:spChg>
      </pc:sldChg>
      <pc:sldChg chg="del">
        <pc:chgData name="Lucas U.M.O." userId="1609e10634445fbc" providerId="LiveId" clId="{F0C0CE24-92D1-F642-9788-867053A3D579}" dt="2023-08-21T22:09:47.739" v="0" actId="2696"/>
        <pc:sldMkLst>
          <pc:docMk/>
          <pc:sldMk cId="2369385778" sldId="277"/>
        </pc:sldMkLst>
      </pc:sldChg>
      <pc:sldChg chg="del">
        <pc:chgData name="Lucas U.M.O." userId="1609e10634445fbc" providerId="LiveId" clId="{F0C0CE24-92D1-F642-9788-867053A3D579}" dt="2023-08-21T22:09:47.739" v="0" actId="2696"/>
        <pc:sldMkLst>
          <pc:docMk/>
          <pc:sldMk cId="997918948" sldId="278"/>
        </pc:sldMkLst>
      </pc:sldChg>
      <pc:sldChg chg="modSp add mod">
        <pc:chgData name="Lucas U.M.O." userId="1609e10634445fbc" providerId="LiveId" clId="{F0C0CE24-92D1-F642-9788-867053A3D579}" dt="2023-08-21T22:18:49.502" v="30" actId="207"/>
        <pc:sldMkLst>
          <pc:docMk/>
          <pc:sldMk cId="2463869346" sldId="278"/>
        </pc:sldMkLst>
        <pc:spChg chg="mod">
          <ac:chgData name="Lucas U.M.O." userId="1609e10634445fbc" providerId="LiveId" clId="{F0C0CE24-92D1-F642-9788-867053A3D579}" dt="2023-08-21T22:18:49.502" v="30" actId="207"/>
          <ac:spMkLst>
            <pc:docMk/>
            <pc:sldMk cId="2463869346" sldId="278"/>
            <ac:spMk id="2" creationId="{71E75A8E-3F3F-2B00-42FB-CC3AA977BF9A}"/>
          </ac:spMkLst>
        </pc:spChg>
      </pc:sldChg>
    </pc:docChg>
  </pc:docChgLst>
  <pc:docChgLst>
    <pc:chgData name="Lucas U.M.O." userId="1609e10634445fbc" providerId="LiveId" clId="{0C12641F-FF0A-4707-91DA-ACF103D032B9}"/>
    <pc:docChg chg="undo custSel addSld delSld modSld sldOrd addSection modSection">
      <pc:chgData name="Lucas U.M.O." userId="1609e10634445fbc" providerId="LiveId" clId="{0C12641F-FF0A-4707-91DA-ACF103D032B9}" dt="2023-08-22T01:46:23.283" v="10196" actId="27636"/>
      <pc:docMkLst>
        <pc:docMk/>
      </pc:docMkLst>
      <pc:sldChg chg="modSp mod">
        <pc:chgData name="Lucas U.M.O." userId="1609e10634445fbc" providerId="LiveId" clId="{0C12641F-FF0A-4707-91DA-ACF103D032B9}" dt="2023-08-21T18:09:51.499" v="8364" actId="121"/>
        <pc:sldMkLst>
          <pc:docMk/>
          <pc:sldMk cId="3405122802" sldId="256"/>
        </pc:sldMkLst>
        <pc:spChg chg="mod">
          <ac:chgData name="Lucas U.M.O." userId="1609e10634445fbc" providerId="LiveId" clId="{0C12641F-FF0A-4707-91DA-ACF103D032B9}" dt="2023-08-21T18:08:26.319" v="8229" actId="404"/>
          <ac:spMkLst>
            <pc:docMk/>
            <pc:sldMk cId="3405122802" sldId="256"/>
            <ac:spMk id="2" creationId="{A0668BF8-71A5-D733-8E94-D4C4D3004789}"/>
          </ac:spMkLst>
        </pc:spChg>
        <pc:spChg chg="mod">
          <ac:chgData name="Lucas U.M.O." userId="1609e10634445fbc" providerId="LiveId" clId="{0C12641F-FF0A-4707-91DA-ACF103D032B9}" dt="2023-08-21T18:09:51.499" v="8364" actId="121"/>
          <ac:spMkLst>
            <pc:docMk/>
            <pc:sldMk cId="3405122802" sldId="256"/>
            <ac:spMk id="3" creationId="{97E596AA-2EEC-A14E-DEBB-F29EB4182CE6}"/>
          </ac:spMkLst>
        </pc:spChg>
      </pc:sldChg>
      <pc:sldChg chg="addSp delSp modSp mod">
        <pc:chgData name="Lucas U.M.O." userId="1609e10634445fbc" providerId="LiveId" clId="{0C12641F-FF0A-4707-91DA-ACF103D032B9}" dt="2023-08-21T20:51:43.201" v="8631" actId="478"/>
        <pc:sldMkLst>
          <pc:docMk/>
          <pc:sldMk cId="2816078635" sldId="257"/>
        </pc:sldMkLst>
        <pc:spChg chg="mod">
          <ac:chgData name="Lucas U.M.O." userId="1609e10634445fbc" providerId="LiveId" clId="{0C12641F-FF0A-4707-91DA-ACF103D032B9}" dt="2023-08-21T15:00:25.067" v="2882" actId="122"/>
          <ac:spMkLst>
            <pc:docMk/>
            <pc:sldMk cId="2816078635" sldId="257"/>
            <ac:spMk id="2" creationId="{71E75A8E-3F3F-2B00-42FB-CC3AA977BF9A}"/>
          </ac:spMkLst>
        </pc:spChg>
        <pc:spChg chg="mod">
          <ac:chgData name="Lucas U.M.O." userId="1609e10634445fbc" providerId="LiveId" clId="{0C12641F-FF0A-4707-91DA-ACF103D032B9}" dt="2023-08-21T19:22:32.713" v="8371" actId="27636"/>
          <ac:spMkLst>
            <pc:docMk/>
            <pc:sldMk cId="2816078635" sldId="257"/>
            <ac:spMk id="4" creationId="{A9EA5C34-CC03-385E-2C55-3881D8F2B0F3}"/>
          </ac:spMkLst>
        </pc:spChg>
        <pc:spChg chg="add del mod">
          <ac:chgData name="Lucas U.M.O." userId="1609e10634445fbc" providerId="LiveId" clId="{0C12641F-FF0A-4707-91DA-ACF103D032B9}" dt="2023-08-21T20:51:43.201" v="8631" actId="478"/>
          <ac:spMkLst>
            <pc:docMk/>
            <pc:sldMk cId="2816078635" sldId="257"/>
            <ac:spMk id="9" creationId="{52B585FB-D3E2-83FF-7AF2-26C00B632DD3}"/>
          </ac:spMkLst>
        </pc:spChg>
        <pc:picChg chg="add mod">
          <ac:chgData name="Lucas U.M.O." userId="1609e10634445fbc" providerId="LiveId" clId="{0C12641F-FF0A-4707-91DA-ACF103D032B9}" dt="2023-08-21T20:42:13.764" v="8510" actId="1076"/>
          <ac:picMkLst>
            <pc:docMk/>
            <pc:sldMk cId="2816078635" sldId="257"/>
            <ac:picMk id="5" creationId="{010CBFCD-16C0-996E-4D1C-C8C94A1D9FD7}"/>
          </ac:picMkLst>
        </pc:picChg>
        <pc:picChg chg="del mod">
          <ac:chgData name="Lucas U.M.O." userId="1609e10634445fbc" providerId="LiveId" clId="{0C12641F-FF0A-4707-91DA-ACF103D032B9}" dt="2023-08-21T20:51:36.452" v="8629" actId="478"/>
          <ac:picMkLst>
            <pc:docMk/>
            <pc:sldMk cId="2816078635" sldId="257"/>
            <ac:picMk id="6" creationId="{CE0F722E-C4B5-2E89-528E-47E029EA867E}"/>
          </ac:picMkLst>
        </pc:picChg>
        <pc:picChg chg="del">
          <ac:chgData name="Lucas U.M.O." userId="1609e10634445fbc" providerId="LiveId" clId="{0C12641F-FF0A-4707-91DA-ACF103D032B9}" dt="2023-08-21T20:42:17.574" v="8511" actId="478"/>
          <ac:picMkLst>
            <pc:docMk/>
            <pc:sldMk cId="2816078635" sldId="257"/>
            <ac:picMk id="8" creationId="{B9F73E4E-1B40-B7E3-5C78-043365351304}"/>
          </ac:picMkLst>
        </pc:picChg>
        <pc:picChg chg="add mod">
          <ac:chgData name="Lucas U.M.O." userId="1609e10634445fbc" providerId="LiveId" clId="{0C12641F-FF0A-4707-91DA-ACF103D032B9}" dt="2023-08-21T20:51:36.637" v="8630"/>
          <ac:picMkLst>
            <pc:docMk/>
            <pc:sldMk cId="2816078635" sldId="257"/>
            <ac:picMk id="10" creationId="{F93B662C-D18F-BB0F-8F7D-063B20EE0D7B}"/>
          </ac:picMkLst>
        </pc:picChg>
      </pc:sldChg>
      <pc:sldChg chg="addSp delSp modSp del mod setBg">
        <pc:chgData name="Lucas U.M.O." userId="1609e10634445fbc" providerId="LiveId" clId="{0C12641F-FF0A-4707-91DA-ACF103D032B9}" dt="2023-08-21T14:09:38.876" v="2023" actId="47"/>
        <pc:sldMkLst>
          <pc:docMk/>
          <pc:sldMk cId="3444951456" sldId="258"/>
        </pc:sldMkLst>
        <pc:spChg chg="add del mod">
          <ac:chgData name="Lucas U.M.O." userId="1609e10634445fbc" providerId="LiveId" clId="{0C12641F-FF0A-4707-91DA-ACF103D032B9}" dt="2023-08-21T13:31:10.584" v="1174" actId="478"/>
          <ac:spMkLst>
            <pc:docMk/>
            <pc:sldMk cId="3444951456" sldId="258"/>
            <ac:spMk id="2" creationId="{71E75A8E-3F3F-2B00-42FB-CC3AA977BF9A}"/>
          </ac:spMkLst>
        </pc:spChg>
        <pc:spChg chg="add del mod">
          <ac:chgData name="Lucas U.M.O." userId="1609e10634445fbc" providerId="LiveId" clId="{0C12641F-FF0A-4707-91DA-ACF103D032B9}" dt="2023-08-21T13:31:10.584" v="1174" actId="478"/>
          <ac:spMkLst>
            <pc:docMk/>
            <pc:sldMk cId="3444951456" sldId="258"/>
            <ac:spMk id="4" creationId="{A9EA5C34-CC03-385E-2C55-3881D8F2B0F3}"/>
          </ac:spMkLst>
        </pc:spChg>
        <pc:spChg chg="add del mod">
          <ac:chgData name="Lucas U.M.O." userId="1609e10634445fbc" providerId="LiveId" clId="{0C12641F-FF0A-4707-91DA-ACF103D032B9}" dt="2023-08-21T13:30:52.305" v="1169" actId="478"/>
          <ac:spMkLst>
            <pc:docMk/>
            <pc:sldMk cId="3444951456" sldId="258"/>
            <ac:spMk id="5" creationId="{60712DD2-FA9A-2842-EDAD-2C25343ACD74}"/>
          </ac:spMkLst>
        </pc:spChg>
        <pc:spChg chg="add del mod">
          <ac:chgData name="Lucas U.M.O." userId="1609e10634445fbc" providerId="LiveId" clId="{0C12641F-FF0A-4707-91DA-ACF103D032B9}" dt="2023-08-18T16:37:04.546" v="3" actId="22"/>
          <ac:spMkLst>
            <pc:docMk/>
            <pc:sldMk cId="3444951456" sldId="258"/>
            <ac:spMk id="5" creationId="{D8951A9B-B3D4-C49C-9196-DF7D9AC58D4C}"/>
          </ac:spMkLst>
        </pc:spChg>
        <pc:spChg chg="add mod">
          <ac:chgData name="Lucas U.M.O." userId="1609e10634445fbc" providerId="LiveId" clId="{0C12641F-FF0A-4707-91DA-ACF103D032B9}" dt="2023-08-21T13:31:27.592" v="1179" actId="1076"/>
          <ac:spMkLst>
            <pc:docMk/>
            <pc:sldMk cId="3444951456" sldId="258"/>
            <ac:spMk id="6" creationId="{F798B806-FB6E-508A-2259-1344C1CB5063}"/>
          </ac:spMkLst>
        </pc:spChg>
        <pc:spChg chg="add mod">
          <ac:chgData name="Lucas U.M.O." userId="1609e10634445fbc" providerId="LiveId" clId="{0C12641F-FF0A-4707-91DA-ACF103D032B9}" dt="2023-08-21T13:47:14.253" v="2014" actId="20577"/>
          <ac:spMkLst>
            <pc:docMk/>
            <pc:sldMk cId="3444951456" sldId="258"/>
            <ac:spMk id="8" creationId="{F140DAD2-C3BA-F481-DE5A-1C24DFD411F9}"/>
          </ac:spMkLst>
        </pc:spChg>
        <pc:spChg chg="add del">
          <ac:chgData name="Lucas U.M.O." userId="1609e10634445fbc" providerId="LiveId" clId="{0C12641F-FF0A-4707-91DA-ACF103D032B9}" dt="2023-08-18T17:30:41.759" v="8" actId="26606"/>
          <ac:spMkLst>
            <pc:docMk/>
            <pc:sldMk cId="3444951456" sldId="258"/>
            <ac:spMk id="18" creationId="{738C413B-57E4-4FAD-AF00-1E89B4273170}"/>
          </ac:spMkLst>
        </pc:spChg>
        <pc:spChg chg="add del">
          <ac:chgData name="Lucas U.M.O." userId="1609e10634445fbc" providerId="LiveId" clId="{0C12641F-FF0A-4707-91DA-ACF103D032B9}" dt="2023-08-18T17:30:41.759" v="8" actId="26606"/>
          <ac:spMkLst>
            <pc:docMk/>
            <pc:sldMk cId="3444951456" sldId="258"/>
            <ac:spMk id="20" creationId="{96184565-6B22-40B8-AEFC-E5D103C5504C}"/>
          </ac:spMkLst>
        </pc:spChg>
        <pc:spChg chg="add del">
          <ac:chgData name="Lucas U.M.O." userId="1609e10634445fbc" providerId="LiveId" clId="{0C12641F-FF0A-4707-91DA-ACF103D032B9}" dt="2023-08-18T17:30:41.759" v="8" actId="26606"/>
          <ac:spMkLst>
            <pc:docMk/>
            <pc:sldMk cId="3444951456" sldId="258"/>
            <ac:spMk id="22" creationId="{A9B5337D-1BB2-4459-9BD6-59184E3832CF}"/>
          </ac:spMkLst>
        </pc:spChg>
        <pc:spChg chg="add del">
          <ac:chgData name="Lucas U.M.O." userId="1609e10634445fbc" providerId="LiveId" clId="{0C12641F-FF0A-4707-91DA-ACF103D032B9}" dt="2023-08-18T17:30:48.704" v="12" actId="26606"/>
          <ac:spMkLst>
            <pc:docMk/>
            <pc:sldMk cId="3444951456" sldId="258"/>
            <ac:spMk id="27" creationId="{738C413B-57E4-4FAD-AF00-1E89B4273170}"/>
          </ac:spMkLst>
        </pc:spChg>
        <pc:spChg chg="add del">
          <ac:chgData name="Lucas U.M.O." userId="1609e10634445fbc" providerId="LiveId" clId="{0C12641F-FF0A-4707-91DA-ACF103D032B9}" dt="2023-08-18T17:30:48.704" v="12" actId="26606"/>
          <ac:spMkLst>
            <pc:docMk/>
            <pc:sldMk cId="3444951456" sldId="258"/>
            <ac:spMk id="28" creationId="{96184565-6B22-40B8-AEFC-E5D103C5504C}"/>
          </ac:spMkLst>
        </pc:spChg>
        <pc:spChg chg="add del">
          <ac:chgData name="Lucas U.M.O." userId="1609e10634445fbc" providerId="LiveId" clId="{0C12641F-FF0A-4707-91DA-ACF103D032B9}" dt="2023-08-18T17:30:48.704" v="12" actId="26606"/>
          <ac:spMkLst>
            <pc:docMk/>
            <pc:sldMk cId="3444951456" sldId="258"/>
            <ac:spMk id="29" creationId="{A9B5337D-1BB2-4459-9BD6-59184E3832CF}"/>
          </ac:spMkLst>
        </pc:spChg>
        <pc:picChg chg="del">
          <ac:chgData name="Lucas U.M.O." userId="1609e10634445fbc" providerId="LiveId" clId="{0C12641F-FF0A-4707-91DA-ACF103D032B9}" dt="2023-08-18T16:37:01.302" v="0" actId="478"/>
          <ac:picMkLst>
            <pc:docMk/>
            <pc:sldMk cId="3444951456" sldId="258"/>
            <ac:picMk id="6" creationId="{CE0F722E-C4B5-2E89-528E-47E029EA867E}"/>
          </ac:picMkLst>
        </pc:picChg>
        <pc:picChg chg="mod ord">
          <ac:chgData name="Lucas U.M.O." userId="1609e10634445fbc" providerId="LiveId" clId="{0C12641F-FF0A-4707-91DA-ACF103D032B9}" dt="2023-08-18T17:30:48.704" v="12" actId="26606"/>
          <ac:picMkLst>
            <pc:docMk/>
            <pc:sldMk cId="3444951456" sldId="258"/>
            <ac:picMk id="7" creationId="{6DCDED51-8438-9EF9-213E-0659095C111E}"/>
          </ac:picMkLst>
        </pc:picChg>
        <pc:picChg chg="add del">
          <ac:chgData name="Lucas U.M.O." userId="1609e10634445fbc" providerId="LiveId" clId="{0C12641F-FF0A-4707-91DA-ACF103D032B9}" dt="2023-08-18T16:37:03.355" v="2" actId="22"/>
          <ac:picMkLst>
            <pc:docMk/>
            <pc:sldMk cId="3444951456" sldId="258"/>
            <ac:picMk id="9" creationId="{1C358DB2-3EA6-2C4A-7197-341298E25311}"/>
          </ac:picMkLst>
        </pc:picChg>
        <pc:picChg chg="add mod ord">
          <ac:chgData name="Lucas U.M.O." userId="1609e10634445fbc" providerId="LiveId" clId="{0C12641F-FF0A-4707-91DA-ACF103D032B9}" dt="2023-08-18T17:30:48.704" v="12" actId="26606"/>
          <ac:picMkLst>
            <pc:docMk/>
            <pc:sldMk cId="3444951456" sldId="258"/>
            <ac:picMk id="11" creationId="{775C9A33-2726-7ABB-82CB-061BE93F5EED}"/>
          </ac:picMkLst>
        </pc:picChg>
        <pc:picChg chg="add del">
          <ac:chgData name="Lucas U.M.O." userId="1609e10634445fbc" providerId="LiveId" clId="{0C12641F-FF0A-4707-91DA-ACF103D032B9}" dt="2023-08-18T17:30:41.759" v="8" actId="26606"/>
          <ac:picMkLst>
            <pc:docMk/>
            <pc:sldMk cId="3444951456" sldId="258"/>
            <ac:picMk id="16" creationId="{C3ED72BE-2F78-4DD7-B0A1-DCD0503B1034}"/>
          </ac:picMkLst>
        </pc:picChg>
        <pc:picChg chg="add del">
          <ac:chgData name="Lucas U.M.O." userId="1609e10634445fbc" providerId="LiveId" clId="{0C12641F-FF0A-4707-91DA-ACF103D032B9}" dt="2023-08-18T17:30:42.270" v="10" actId="26606"/>
          <ac:picMkLst>
            <pc:docMk/>
            <pc:sldMk cId="3444951456" sldId="258"/>
            <ac:picMk id="24" creationId="{C3ED72BE-2F78-4DD7-B0A1-DCD0503B1034}"/>
          </ac:picMkLst>
        </pc:picChg>
        <pc:picChg chg="add del">
          <ac:chgData name="Lucas U.M.O." userId="1609e10634445fbc" providerId="LiveId" clId="{0C12641F-FF0A-4707-91DA-ACF103D032B9}" dt="2023-08-18T17:30:48.704" v="12" actId="26606"/>
          <ac:picMkLst>
            <pc:docMk/>
            <pc:sldMk cId="3444951456" sldId="258"/>
            <ac:picMk id="26" creationId="{C3ED72BE-2F78-4DD7-B0A1-DCD0503B1034}"/>
          </ac:picMkLst>
        </pc:picChg>
      </pc:sldChg>
      <pc:sldChg chg="addSp delSp modSp mod">
        <pc:chgData name="Lucas U.M.O." userId="1609e10634445fbc" providerId="LiveId" clId="{0C12641F-FF0A-4707-91DA-ACF103D032B9}" dt="2023-08-22T01:22:46.250" v="10132" actId="1076"/>
        <pc:sldMkLst>
          <pc:docMk/>
          <pc:sldMk cId="3733678227" sldId="259"/>
        </pc:sldMkLst>
        <pc:spChg chg="mod">
          <ac:chgData name="Lucas U.M.O." userId="1609e10634445fbc" providerId="LiveId" clId="{0C12641F-FF0A-4707-91DA-ACF103D032B9}" dt="2023-08-21T15:00:16.767" v="2879" actId="122"/>
          <ac:spMkLst>
            <pc:docMk/>
            <pc:sldMk cId="3733678227" sldId="259"/>
            <ac:spMk id="2" creationId="{71E75A8E-3F3F-2B00-42FB-CC3AA977BF9A}"/>
          </ac:spMkLst>
        </pc:spChg>
        <pc:spChg chg="mod">
          <ac:chgData name="Lucas U.M.O." userId="1609e10634445fbc" providerId="LiveId" clId="{0C12641F-FF0A-4707-91DA-ACF103D032B9}" dt="2023-08-21T14:59:31.927" v="2871" actId="123"/>
          <ac:spMkLst>
            <pc:docMk/>
            <pc:sldMk cId="3733678227" sldId="259"/>
            <ac:spMk id="4" creationId="{A9EA5C34-CC03-385E-2C55-3881D8F2B0F3}"/>
          </ac:spMkLst>
        </pc:spChg>
        <pc:picChg chg="del">
          <ac:chgData name="Lucas U.M.O." userId="1609e10634445fbc" providerId="LiveId" clId="{0C12641F-FF0A-4707-91DA-ACF103D032B9}" dt="2023-08-21T20:42:31.441" v="8521" actId="478"/>
          <ac:picMkLst>
            <pc:docMk/>
            <pc:sldMk cId="3733678227" sldId="259"/>
            <ac:picMk id="3" creationId="{5C40C7D2-82D6-4446-A941-F556E480B41C}"/>
          </ac:picMkLst>
        </pc:picChg>
        <pc:picChg chg="add mod">
          <ac:chgData name="Lucas U.M.O." userId="1609e10634445fbc" providerId="LiveId" clId="{0C12641F-FF0A-4707-91DA-ACF103D032B9}" dt="2023-08-22T01:22:46.250" v="10132" actId="1076"/>
          <ac:picMkLst>
            <pc:docMk/>
            <pc:sldMk cId="3733678227" sldId="259"/>
            <ac:picMk id="5" creationId="{CDBBDE79-9B4D-3265-FFDD-2F2A959FD813}"/>
          </ac:picMkLst>
        </pc:picChg>
        <pc:picChg chg="mod">
          <ac:chgData name="Lucas U.M.O." userId="1609e10634445fbc" providerId="LiveId" clId="{0C12641F-FF0A-4707-91DA-ACF103D032B9}" dt="2023-08-18T16:37:19.071" v="6" actId="1076"/>
          <ac:picMkLst>
            <pc:docMk/>
            <pc:sldMk cId="3733678227" sldId="259"/>
            <ac:picMk id="6" creationId="{CE0F722E-C4B5-2E89-528E-47E029EA867E}"/>
          </ac:picMkLst>
        </pc:picChg>
      </pc:sldChg>
      <pc:sldChg chg="addSp delSp modSp mod">
        <pc:chgData name="Lucas U.M.O." userId="1609e10634445fbc" providerId="LiveId" clId="{0C12641F-FF0A-4707-91DA-ACF103D032B9}" dt="2023-08-22T01:22:38.478" v="10131"/>
        <pc:sldMkLst>
          <pc:docMk/>
          <pc:sldMk cId="3160036333" sldId="260"/>
        </pc:sldMkLst>
        <pc:spChg chg="mod">
          <ac:chgData name="Lucas U.M.O." userId="1609e10634445fbc" providerId="LiveId" clId="{0C12641F-FF0A-4707-91DA-ACF103D032B9}" dt="2023-08-21T15:08:05.962" v="3680" actId="14100"/>
          <ac:spMkLst>
            <pc:docMk/>
            <pc:sldMk cId="3160036333" sldId="260"/>
            <ac:spMk id="2" creationId="{71E75A8E-3F3F-2B00-42FB-CC3AA977BF9A}"/>
          </ac:spMkLst>
        </pc:spChg>
        <pc:spChg chg="mod">
          <ac:chgData name="Lucas U.M.O." userId="1609e10634445fbc" providerId="LiveId" clId="{0C12641F-FF0A-4707-91DA-ACF103D032B9}" dt="2023-08-22T00:28:59.519" v="8965" actId="27636"/>
          <ac:spMkLst>
            <pc:docMk/>
            <pc:sldMk cId="3160036333" sldId="260"/>
            <ac:spMk id="4" creationId="{A9EA5C34-CC03-385E-2C55-3881D8F2B0F3}"/>
          </ac:spMkLst>
        </pc:spChg>
        <pc:spChg chg="add del mod">
          <ac:chgData name="Lucas U.M.O." userId="1609e10634445fbc" providerId="LiveId" clId="{0C12641F-FF0A-4707-91DA-ACF103D032B9}" dt="2023-08-21T20:47:47.896" v="8582" actId="478"/>
          <ac:spMkLst>
            <pc:docMk/>
            <pc:sldMk cId="3160036333" sldId="260"/>
            <ac:spMk id="11" creationId="{D6D829B0-739D-7121-C8CE-0CD9EF5A7214}"/>
          </ac:spMkLst>
        </pc:spChg>
        <pc:picChg chg="del">
          <ac:chgData name="Lucas U.M.O." userId="1609e10634445fbc" providerId="LiveId" clId="{0C12641F-FF0A-4707-91DA-ACF103D032B9}" dt="2023-08-21T20:47:45.564" v="8581" actId="478"/>
          <ac:picMkLst>
            <pc:docMk/>
            <pc:sldMk cId="3160036333" sldId="260"/>
            <ac:picMk id="3" creationId="{6767E5C1-4604-A7D3-5DE7-0458ADBD95AA}"/>
          </ac:picMkLst>
        </pc:picChg>
        <pc:picChg chg="add mod">
          <ac:chgData name="Lucas U.M.O." userId="1609e10634445fbc" providerId="LiveId" clId="{0C12641F-FF0A-4707-91DA-ACF103D032B9}" dt="2023-08-22T01:22:38.478" v="10131"/>
          <ac:picMkLst>
            <pc:docMk/>
            <pc:sldMk cId="3160036333" sldId="260"/>
            <ac:picMk id="3" creationId="{987386E8-1341-AED4-23AC-BC66A26F53F1}"/>
          </ac:picMkLst>
        </pc:picChg>
        <pc:picChg chg="del">
          <ac:chgData name="Lucas U.M.O." userId="1609e10634445fbc" providerId="LiveId" clId="{0C12641F-FF0A-4707-91DA-ACF103D032B9}" dt="2023-08-21T20:42:36.042" v="8523" actId="478"/>
          <ac:picMkLst>
            <pc:docMk/>
            <pc:sldMk cId="3160036333" sldId="260"/>
            <ac:picMk id="5" creationId="{57976052-40B0-B53E-62EA-342092AE1AA0}"/>
          </ac:picMkLst>
        </pc:picChg>
        <pc:picChg chg="del">
          <ac:chgData name="Lucas U.M.O." userId="1609e10634445fbc" providerId="LiveId" clId="{0C12641F-FF0A-4707-91DA-ACF103D032B9}" dt="2023-08-21T20:47:45.564" v="8581" actId="478"/>
          <ac:picMkLst>
            <pc:docMk/>
            <pc:sldMk cId="3160036333" sldId="260"/>
            <ac:picMk id="6" creationId="{CE0F722E-C4B5-2E89-528E-47E029EA867E}"/>
          </ac:picMkLst>
        </pc:picChg>
        <pc:picChg chg="add del mod">
          <ac:chgData name="Lucas U.M.O." userId="1609e10634445fbc" providerId="LiveId" clId="{0C12641F-FF0A-4707-91DA-ACF103D032B9}" dt="2023-08-22T01:22:38.297" v="10130" actId="478"/>
          <ac:picMkLst>
            <pc:docMk/>
            <pc:sldMk cId="3160036333" sldId="260"/>
            <ac:picMk id="7" creationId="{BCD1152A-CB53-7E42-CDBB-B40F71B77393}"/>
          </ac:picMkLst>
        </pc:picChg>
        <pc:picChg chg="add mod modCrop">
          <ac:chgData name="Lucas U.M.O." userId="1609e10634445fbc" providerId="LiveId" clId="{0C12641F-FF0A-4707-91DA-ACF103D032B9}" dt="2023-08-21T20:48:19.198" v="8591" actId="732"/>
          <ac:picMkLst>
            <pc:docMk/>
            <pc:sldMk cId="3160036333" sldId="260"/>
            <ac:picMk id="9" creationId="{6E595243-30B7-4BC0-98C3-9CA06003ACBD}"/>
          </ac:picMkLst>
        </pc:picChg>
        <pc:picChg chg="add mod modCrop">
          <ac:chgData name="Lucas U.M.O." userId="1609e10634445fbc" providerId="LiveId" clId="{0C12641F-FF0A-4707-91DA-ACF103D032B9}" dt="2023-08-21T20:48:12.214" v="8589" actId="732"/>
          <ac:picMkLst>
            <pc:docMk/>
            <pc:sldMk cId="3160036333" sldId="260"/>
            <ac:picMk id="12" creationId="{8FE02649-563A-A145-BE8A-2837AEFEF56C}"/>
          </ac:picMkLst>
        </pc:picChg>
      </pc:sldChg>
      <pc:sldChg chg="addSp delSp modSp mod">
        <pc:chgData name="Lucas U.M.O." userId="1609e10634445fbc" providerId="LiveId" clId="{0C12641F-FF0A-4707-91DA-ACF103D032B9}" dt="2023-08-22T01:22:19.053" v="10124" actId="1076"/>
        <pc:sldMkLst>
          <pc:docMk/>
          <pc:sldMk cId="1532790527" sldId="261"/>
        </pc:sldMkLst>
        <pc:spChg chg="mod">
          <ac:chgData name="Lucas U.M.O." userId="1609e10634445fbc" providerId="LiveId" clId="{0C12641F-FF0A-4707-91DA-ACF103D032B9}" dt="2023-08-22T01:22:15.616" v="10123" actId="14100"/>
          <ac:spMkLst>
            <pc:docMk/>
            <pc:sldMk cId="1532790527" sldId="261"/>
            <ac:spMk id="2" creationId="{71E75A8E-3F3F-2B00-42FB-CC3AA977BF9A}"/>
          </ac:spMkLst>
        </pc:spChg>
        <pc:spChg chg="mod">
          <ac:chgData name="Lucas U.M.O." userId="1609e10634445fbc" providerId="LiveId" clId="{0C12641F-FF0A-4707-91DA-ACF103D032B9}" dt="2023-08-22T01:22:11.564" v="10122" actId="27636"/>
          <ac:spMkLst>
            <pc:docMk/>
            <pc:sldMk cId="1532790527" sldId="261"/>
            <ac:spMk id="4" creationId="{A9EA5C34-CC03-385E-2C55-3881D8F2B0F3}"/>
          </ac:spMkLst>
        </pc:spChg>
        <pc:spChg chg="add del mod">
          <ac:chgData name="Lucas U.M.O." userId="1609e10634445fbc" providerId="LiveId" clId="{0C12641F-FF0A-4707-91DA-ACF103D032B9}" dt="2023-08-21T20:41:23.149" v="8502" actId="478"/>
          <ac:spMkLst>
            <pc:docMk/>
            <pc:sldMk cId="1532790527" sldId="261"/>
            <ac:spMk id="8" creationId="{C8329977-E447-9CBD-1BBE-8B008E680792}"/>
          </ac:spMkLst>
        </pc:spChg>
        <pc:grpChg chg="add mod">
          <ac:chgData name="Lucas U.M.O." userId="1609e10634445fbc" providerId="LiveId" clId="{0C12641F-FF0A-4707-91DA-ACF103D032B9}" dt="2023-08-22T01:22:08.805" v="10120" actId="1076"/>
          <ac:grpSpMkLst>
            <pc:docMk/>
            <pc:sldMk cId="1532790527" sldId="261"/>
            <ac:grpSpMk id="6" creationId="{88BDFA7F-CC60-1DBD-AA3C-D421800BFF6F}"/>
          </ac:grpSpMkLst>
        </pc:grpChg>
        <pc:picChg chg="add mod">
          <ac:chgData name="Lucas U.M.O." userId="1609e10634445fbc" providerId="LiveId" clId="{0C12641F-FF0A-4707-91DA-ACF103D032B9}" dt="2023-08-22T01:22:02.525" v="10119" actId="164"/>
          <ac:picMkLst>
            <pc:docMk/>
            <pc:sldMk cId="1532790527" sldId="261"/>
            <ac:picMk id="3" creationId="{6230BB3A-3DED-C917-7C36-6D2010E8CFC4}"/>
          </ac:picMkLst>
        </pc:picChg>
        <pc:picChg chg="del">
          <ac:chgData name="Lucas U.M.O." userId="1609e10634445fbc" providerId="LiveId" clId="{0C12641F-FF0A-4707-91DA-ACF103D032B9}" dt="2023-08-21T20:41:17.410" v="8500" actId="478"/>
          <ac:picMkLst>
            <pc:docMk/>
            <pc:sldMk cId="1532790527" sldId="261"/>
            <ac:picMk id="3" creationId="{FA80B2C1-3218-1A8C-8BD5-EDFA9BD1A728}"/>
          </ac:picMkLst>
        </pc:picChg>
        <pc:picChg chg="del">
          <ac:chgData name="Lucas U.M.O." userId="1609e10634445fbc" providerId="LiveId" clId="{0C12641F-FF0A-4707-91DA-ACF103D032B9}" dt="2023-08-21T20:42:42.680" v="8527" actId="478"/>
          <ac:picMkLst>
            <pc:docMk/>
            <pc:sldMk cId="1532790527" sldId="261"/>
            <ac:picMk id="5" creationId="{686A2CC8-E480-31DC-FE9C-44EFBF6D23AB}"/>
          </ac:picMkLst>
        </pc:picChg>
        <pc:picChg chg="add mod">
          <ac:chgData name="Lucas U.M.O." userId="1609e10634445fbc" providerId="LiveId" clId="{0C12641F-FF0A-4707-91DA-ACF103D032B9}" dt="2023-08-22T01:22:02.525" v="10119" actId="164"/>
          <ac:picMkLst>
            <pc:docMk/>
            <pc:sldMk cId="1532790527" sldId="261"/>
            <ac:picMk id="5" creationId="{F3FD3B0D-7A6E-5173-B0C7-69954632C85A}"/>
          </ac:picMkLst>
        </pc:picChg>
        <pc:picChg chg="del">
          <ac:chgData name="Lucas U.M.O." userId="1609e10634445fbc" providerId="LiveId" clId="{0C12641F-FF0A-4707-91DA-ACF103D032B9}" dt="2023-08-21T20:41:17.410" v="8500" actId="478"/>
          <ac:picMkLst>
            <pc:docMk/>
            <pc:sldMk cId="1532790527" sldId="261"/>
            <ac:picMk id="6" creationId="{CE0F722E-C4B5-2E89-528E-47E029EA867E}"/>
          </ac:picMkLst>
        </pc:picChg>
        <pc:picChg chg="add del mod">
          <ac:chgData name="Lucas U.M.O." userId="1609e10634445fbc" providerId="LiveId" clId="{0C12641F-FF0A-4707-91DA-ACF103D032B9}" dt="2023-08-22T00:52:37.357" v="9466" actId="478"/>
          <ac:picMkLst>
            <pc:docMk/>
            <pc:sldMk cId="1532790527" sldId="261"/>
            <ac:picMk id="9" creationId="{50184FD7-56DE-3654-0CC2-C4ACE7518B05}"/>
          </ac:picMkLst>
        </pc:picChg>
        <pc:picChg chg="add del mod">
          <ac:chgData name="Lucas U.M.O." userId="1609e10634445fbc" providerId="LiveId" clId="{0C12641F-FF0A-4707-91DA-ACF103D032B9}" dt="2023-08-22T00:52:37.357" v="9466" actId="478"/>
          <ac:picMkLst>
            <pc:docMk/>
            <pc:sldMk cId="1532790527" sldId="261"/>
            <ac:picMk id="10" creationId="{3406DFD3-1B09-4380-67C0-E8B1EFF5EB45}"/>
          </ac:picMkLst>
        </pc:picChg>
        <pc:picChg chg="add mod">
          <ac:chgData name="Lucas U.M.O." userId="1609e10634445fbc" providerId="LiveId" clId="{0C12641F-FF0A-4707-91DA-ACF103D032B9}" dt="2023-08-22T01:22:19.053" v="10124" actId="1076"/>
          <ac:picMkLst>
            <pc:docMk/>
            <pc:sldMk cId="1532790527" sldId="261"/>
            <ac:picMk id="11" creationId="{4225C82A-B466-8D9B-66AE-236DF2D52281}"/>
          </ac:picMkLst>
        </pc:picChg>
      </pc:sldChg>
      <pc:sldChg chg="addSp delSp modSp mod">
        <pc:chgData name="Lucas U.M.O." userId="1609e10634445fbc" providerId="LiveId" clId="{0C12641F-FF0A-4707-91DA-ACF103D032B9}" dt="2023-08-22T01:21:34.616" v="10111" actId="14100"/>
        <pc:sldMkLst>
          <pc:docMk/>
          <pc:sldMk cId="857764644" sldId="262"/>
        </pc:sldMkLst>
        <pc:spChg chg="mod">
          <ac:chgData name="Lucas U.M.O." userId="1609e10634445fbc" providerId="LiveId" clId="{0C12641F-FF0A-4707-91DA-ACF103D032B9}" dt="2023-08-22T01:21:34.616" v="10111" actId="14100"/>
          <ac:spMkLst>
            <pc:docMk/>
            <pc:sldMk cId="857764644" sldId="262"/>
            <ac:spMk id="2" creationId="{71E75A8E-3F3F-2B00-42FB-CC3AA977BF9A}"/>
          </ac:spMkLst>
        </pc:spChg>
        <pc:spChg chg="mod">
          <ac:chgData name="Lucas U.M.O." userId="1609e10634445fbc" providerId="LiveId" clId="{0C12641F-FF0A-4707-91DA-ACF103D032B9}" dt="2023-08-22T01:21:28.274" v="10109" actId="14100"/>
          <ac:spMkLst>
            <pc:docMk/>
            <pc:sldMk cId="857764644" sldId="262"/>
            <ac:spMk id="4" creationId="{A9EA5C34-CC03-385E-2C55-3881D8F2B0F3}"/>
          </ac:spMkLst>
        </pc:spChg>
        <pc:spChg chg="add del mod">
          <ac:chgData name="Lucas U.M.O." userId="1609e10634445fbc" providerId="LiveId" clId="{0C12641F-FF0A-4707-91DA-ACF103D032B9}" dt="2023-08-21T20:45:46.347" v="8567" actId="478"/>
          <ac:spMkLst>
            <pc:docMk/>
            <pc:sldMk cId="857764644" sldId="262"/>
            <ac:spMk id="5" creationId="{7C0B13ED-B7F2-BFAE-E982-B67CF6E94056}"/>
          </ac:spMkLst>
        </pc:spChg>
        <pc:grpChg chg="add mod">
          <ac:chgData name="Lucas U.M.O." userId="1609e10634445fbc" providerId="LiveId" clId="{0C12641F-FF0A-4707-91DA-ACF103D032B9}" dt="2023-08-22T01:13:16.706" v="9872" actId="1076"/>
          <ac:grpSpMkLst>
            <pc:docMk/>
            <pc:sldMk cId="857764644" sldId="262"/>
            <ac:grpSpMk id="3" creationId="{759BF959-7A96-31F3-0934-BE8108EC5457}"/>
          </ac:grpSpMkLst>
        </pc:grpChg>
        <pc:picChg chg="del">
          <ac:chgData name="Lucas U.M.O." userId="1609e10634445fbc" providerId="LiveId" clId="{0C12641F-FF0A-4707-91DA-ACF103D032B9}" dt="2023-08-21T20:45:43.086" v="8565" actId="478"/>
          <ac:picMkLst>
            <pc:docMk/>
            <pc:sldMk cId="857764644" sldId="262"/>
            <ac:picMk id="6" creationId="{CE0F722E-C4B5-2E89-528E-47E029EA867E}"/>
          </ac:picMkLst>
        </pc:picChg>
        <pc:picChg chg="add del mod">
          <ac:chgData name="Lucas U.M.O." userId="1609e10634445fbc" providerId="LiveId" clId="{0C12641F-FF0A-4707-91DA-ACF103D032B9}" dt="2023-08-21T20:56:03.896" v="8679" actId="478"/>
          <ac:picMkLst>
            <pc:docMk/>
            <pc:sldMk cId="857764644" sldId="262"/>
            <ac:picMk id="7" creationId="{B5CBA897-B104-79B8-D55B-0BF35DD88124}"/>
          </ac:picMkLst>
        </pc:picChg>
        <pc:picChg chg="add del mod modCrop">
          <ac:chgData name="Lucas U.M.O." userId="1609e10634445fbc" providerId="LiveId" clId="{0C12641F-FF0A-4707-91DA-ACF103D032B9}" dt="2023-08-21T20:54:55.876" v="8672" actId="478"/>
          <ac:picMkLst>
            <pc:docMk/>
            <pc:sldMk cId="857764644" sldId="262"/>
            <ac:picMk id="8" creationId="{60BFD8E3-F4DB-0924-1140-B57C4B74B7C0}"/>
          </ac:picMkLst>
        </pc:picChg>
        <pc:picChg chg="del">
          <ac:chgData name="Lucas U.M.O." userId="1609e10634445fbc" providerId="LiveId" clId="{0C12641F-FF0A-4707-91DA-ACF103D032B9}" dt="2023-08-21T20:45:43.086" v="8565" actId="478"/>
          <ac:picMkLst>
            <pc:docMk/>
            <pc:sldMk cId="857764644" sldId="262"/>
            <ac:picMk id="9" creationId="{4A964143-D143-2BE0-F6A0-C154DFEFEFBE}"/>
          </ac:picMkLst>
        </pc:picChg>
        <pc:picChg chg="del">
          <ac:chgData name="Lucas U.M.O." userId="1609e10634445fbc" providerId="LiveId" clId="{0C12641F-FF0A-4707-91DA-ACF103D032B9}" dt="2023-08-21T20:46:32.966" v="8574" actId="478"/>
          <ac:picMkLst>
            <pc:docMk/>
            <pc:sldMk cId="857764644" sldId="262"/>
            <ac:picMk id="10" creationId="{BFC7CB10-8D6B-4FA8-B286-E910BA3F457D}"/>
          </ac:picMkLst>
        </pc:picChg>
        <pc:picChg chg="add mod">
          <ac:chgData name="Lucas U.M.O." userId="1609e10634445fbc" providerId="LiveId" clId="{0C12641F-FF0A-4707-91DA-ACF103D032B9}" dt="2023-08-22T01:21:21.111" v="10106" actId="1076"/>
          <ac:picMkLst>
            <pc:docMk/>
            <pc:sldMk cId="857764644" sldId="262"/>
            <ac:picMk id="12" creationId="{0AA9CF3D-8E62-0AB2-5142-55984550223A}"/>
          </ac:picMkLst>
        </pc:picChg>
        <pc:picChg chg="add del mod ord">
          <ac:chgData name="Lucas U.M.O." userId="1609e10634445fbc" providerId="LiveId" clId="{0C12641F-FF0A-4707-91DA-ACF103D032B9}" dt="2023-08-21T20:56:03.896" v="8679" actId="478"/>
          <ac:picMkLst>
            <pc:docMk/>
            <pc:sldMk cId="857764644" sldId="262"/>
            <ac:picMk id="13" creationId="{040482B2-ADC6-7DC8-9F47-9E61C16BAAA2}"/>
          </ac:picMkLst>
        </pc:picChg>
        <pc:picChg chg="add mod ord modCrop">
          <ac:chgData name="Lucas U.M.O." userId="1609e10634445fbc" providerId="LiveId" clId="{0C12641F-FF0A-4707-91DA-ACF103D032B9}" dt="2023-08-22T01:13:14.818" v="9871" actId="164"/>
          <ac:picMkLst>
            <pc:docMk/>
            <pc:sldMk cId="857764644" sldId="262"/>
            <ac:picMk id="15" creationId="{4D43EABB-7DA6-9DEB-354C-54098AE6CA32}"/>
          </ac:picMkLst>
        </pc:picChg>
        <pc:picChg chg="add mod modCrop">
          <ac:chgData name="Lucas U.M.O." userId="1609e10634445fbc" providerId="LiveId" clId="{0C12641F-FF0A-4707-91DA-ACF103D032B9}" dt="2023-08-22T01:13:14.818" v="9871" actId="164"/>
          <ac:picMkLst>
            <pc:docMk/>
            <pc:sldMk cId="857764644" sldId="262"/>
            <ac:picMk id="16" creationId="{C29851AA-84CF-2FCC-84E8-A244987C278D}"/>
          </ac:picMkLst>
        </pc:picChg>
      </pc:sldChg>
      <pc:sldChg chg="addSp delSp modSp mod">
        <pc:chgData name="Lucas U.M.O." userId="1609e10634445fbc" providerId="LiveId" clId="{0C12641F-FF0A-4707-91DA-ACF103D032B9}" dt="2023-08-22T01:22:35.955" v="10129"/>
        <pc:sldMkLst>
          <pc:docMk/>
          <pc:sldMk cId="3105662076" sldId="263"/>
        </pc:sldMkLst>
        <pc:spChg chg="mod">
          <ac:chgData name="Lucas U.M.O." userId="1609e10634445fbc" providerId="LiveId" clId="{0C12641F-FF0A-4707-91DA-ACF103D032B9}" dt="2023-08-22T00:22:43.820" v="8716" actId="20577"/>
          <ac:spMkLst>
            <pc:docMk/>
            <pc:sldMk cId="3105662076" sldId="263"/>
            <ac:spMk id="2" creationId="{71E75A8E-3F3F-2B00-42FB-CC3AA977BF9A}"/>
          </ac:spMkLst>
        </pc:spChg>
        <pc:spChg chg="mod">
          <ac:chgData name="Lucas U.M.O." userId="1609e10634445fbc" providerId="LiveId" clId="{0C12641F-FF0A-4707-91DA-ACF103D032B9}" dt="2023-08-22T00:37:30.442" v="9130" actId="20577"/>
          <ac:spMkLst>
            <pc:docMk/>
            <pc:sldMk cId="3105662076" sldId="263"/>
            <ac:spMk id="4" creationId="{A9EA5C34-CC03-385E-2C55-3881D8F2B0F3}"/>
          </ac:spMkLst>
        </pc:spChg>
        <pc:spChg chg="add del mod">
          <ac:chgData name="Lucas U.M.O." userId="1609e10634445fbc" providerId="LiveId" clId="{0C12641F-FF0A-4707-91DA-ACF103D032B9}" dt="2023-08-21T20:49:06.137" v="8602" actId="478"/>
          <ac:spMkLst>
            <pc:docMk/>
            <pc:sldMk cId="3105662076" sldId="263"/>
            <ac:spMk id="9" creationId="{8B4D3BA1-DBA4-9DCC-F5A4-FA2A4B48EC77}"/>
          </ac:spMkLst>
        </pc:spChg>
        <pc:picChg chg="add del mod">
          <ac:chgData name="Lucas U.M.O." userId="1609e10634445fbc" providerId="LiveId" clId="{0C12641F-FF0A-4707-91DA-ACF103D032B9}" dt="2023-08-22T01:22:32.104" v="10126" actId="478"/>
          <ac:picMkLst>
            <pc:docMk/>
            <pc:sldMk cId="3105662076" sldId="263"/>
            <ac:picMk id="3" creationId="{A6435B20-3A31-8AFD-DCFF-468C7F7A88AC}"/>
          </ac:picMkLst>
        </pc:picChg>
        <pc:picChg chg="add del mod">
          <ac:chgData name="Lucas U.M.O." userId="1609e10634445fbc" providerId="LiveId" clId="{0C12641F-FF0A-4707-91DA-ACF103D032B9}" dt="2023-08-22T01:22:33.871" v="10128"/>
          <ac:picMkLst>
            <pc:docMk/>
            <pc:sldMk cId="3105662076" sldId="263"/>
            <ac:picMk id="5" creationId="{1548047A-E757-2E77-95BD-39BDABA673D2}"/>
          </ac:picMkLst>
        </pc:picChg>
        <pc:picChg chg="del">
          <ac:chgData name="Lucas U.M.O." userId="1609e10634445fbc" providerId="LiveId" clId="{0C12641F-FF0A-4707-91DA-ACF103D032B9}" dt="2023-08-21T20:48:33.680" v="8592" actId="478"/>
          <ac:picMkLst>
            <pc:docMk/>
            <pc:sldMk cId="3105662076" sldId="263"/>
            <ac:picMk id="5" creationId="{E85CACD0-EB06-AB99-E4C5-CFBB819942B5}"/>
          </ac:picMkLst>
        </pc:picChg>
        <pc:picChg chg="add mod">
          <ac:chgData name="Lucas U.M.O." userId="1609e10634445fbc" providerId="LiveId" clId="{0C12641F-FF0A-4707-91DA-ACF103D032B9}" dt="2023-08-22T01:22:35.955" v="10129"/>
          <ac:picMkLst>
            <pc:docMk/>
            <pc:sldMk cId="3105662076" sldId="263"/>
            <ac:picMk id="6" creationId="{82BD1DA8-20DC-0CD8-A348-02CF83D17C06}"/>
          </ac:picMkLst>
        </pc:picChg>
        <pc:picChg chg="del">
          <ac:chgData name="Lucas U.M.O." userId="1609e10634445fbc" providerId="LiveId" clId="{0C12641F-FF0A-4707-91DA-ACF103D032B9}" dt="2023-08-21T20:48:33.680" v="8592" actId="478"/>
          <ac:picMkLst>
            <pc:docMk/>
            <pc:sldMk cId="3105662076" sldId="263"/>
            <ac:picMk id="6" creationId="{CE0F722E-C4B5-2E89-528E-47E029EA867E}"/>
          </ac:picMkLst>
        </pc:picChg>
        <pc:picChg chg="del">
          <ac:chgData name="Lucas U.M.O." userId="1609e10634445fbc" providerId="LiveId" clId="{0C12641F-FF0A-4707-91DA-ACF103D032B9}" dt="2023-08-21T20:42:39.325" v="8525" actId="478"/>
          <ac:picMkLst>
            <pc:docMk/>
            <pc:sldMk cId="3105662076" sldId="263"/>
            <ac:picMk id="7" creationId="{CC5D06F0-EC95-2B8D-2DD6-607C22ED1595}"/>
          </ac:picMkLst>
        </pc:picChg>
        <pc:picChg chg="add mod">
          <ac:chgData name="Lucas U.M.O." userId="1609e10634445fbc" providerId="LiveId" clId="{0C12641F-FF0A-4707-91DA-ACF103D032B9}" dt="2023-08-21T20:48:33.885" v="8593"/>
          <ac:picMkLst>
            <pc:docMk/>
            <pc:sldMk cId="3105662076" sldId="263"/>
            <ac:picMk id="10" creationId="{DA0A89FA-7317-5C48-4292-275C5C831993}"/>
          </ac:picMkLst>
        </pc:picChg>
        <pc:picChg chg="add mod modCrop">
          <ac:chgData name="Lucas U.M.O." userId="1609e10634445fbc" providerId="LiveId" clId="{0C12641F-FF0A-4707-91DA-ACF103D032B9}" dt="2023-08-21T20:49:13.931" v="8603" actId="18131"/>
          <ac:picMkLst>
            <pc:docMk/>
            <pc:sldMk cId="3105662076" sldId="263"/>
            <ac:picMk id="11" creationId="{9A1E89C4-5CA5-377B-6D50-79A0FD723927}"/>
          </ac:picMkLst>
        </pc:picChg>
      </pc:sldChg>
      <pc:sldChg chg="addSp delSp modSp mod">
        <pc:chgData name="Lucas U.M.O." userId="1609e10634445fbc" providerId="LiveId" clId="{0C12641F-FF0A-4707-91DA-ACF103D032B9}" dt="2023-08-22T01:22:22.448" v="10125" actId="1076"/>
        <pc:sldMkLst>
          <pc:docMk/>
          <pc:sldMk cId="2374397402" sldId="264"/>
        </pc:sldMkLst>
        <pc:spChg chg="mod">
          <ac:chgData name="Lucas U.M.O." userId="1609e10634445fbc" providerId="LiveId" clId="{0C12641F-FF0A-4707-91DA-ACF103D032B9}" dt="2023-08-22T01:21:54.306" v="10116" actId="14100"/>
          <ac:spMkLst>
            <pc:docMk/>
            <pc:sldMk cId="2374397402" sldId="264"/>
            <ac:spMk id="2" creationId="{71E75A8E-3F3F-2B00-42FB-CC3AA977BF9A}"/>
          </ac:spMkLst>
        </pc:spChg>
        <pc:spChg chg="mod">
          <ac:chgData name="Lucas U.M.O." userId="1609e10634445fbc" providerId="LiveId" clId="{0C12641F-FF0A-4707-91DA-ACF103D032B9}" dt="2023-08-22T01:21:57.379" v="10118" actId="27636"/>
          <ac:spMkLst>
            <pc:docMk/>
            <pc:sldMk cId="2374397402" sldId="264"/>
            <ac:spMk id="4" creationId="{A9EA5C34-CC03-385E-2C55-3881D8F2B0F3}"/>
          </ac:spMkLst>
        </pc:spChg>
        <pc:spChg chg="add del mod">
          <ac:chgData name="Lucas U.M.O." userId="1609e10634445fbc" providerId="LiveId" clId="{0C12641F-FF0A-4707-91DA-ACF103D032B9}" dt="2023-08-21T20:41:06.816" v="8499" actId="478"/>
          <ac:spMkLst>
            <pc:docMk/>
            <pc:sldMk cId="2374397402" sldId="264"/>
            <ac:spMk id="10" creationId="{8DEA7651-23CB-14F7-3AA9-9F56CC350AAB}"/>
          </ac:spMkLst>
        </pc:spChg>
        <pc:grpChg chg="add mod">
          <ac:chgData name="Lucas U.M.O." userId="1609e10634445fbc" providerId="LiveId" clId="{0C12641F-FF0A-4707-91DA-ACF103D032B9}" dt="2023-08-22T01:21:49.857" v="10115" actId="1076"/>
          <ac:grpSpMkLst>
            <pc:docMk/>
            <pc:sldMk cId="2374397402" sldId="264"/>
            <ac:grpSpMk id="12" creationId="{5D1987DC-D82A-1D8D-526F-82A078CA4BD9}"/>
          </ac:grpSpMkLst>
        </pc:grpChg>
        <pc:picChg chg="del">
          <ac:chgData name="Lucas U.M.O." userId="1609e10634445fbc" providerId="LiveId" clId="{0C12641F-FF0A-4707-91DA-ACF103D032B9}" dt="2023-08-21T20:40:59.974" v="8498" actId="478"/>
          <ac:picMkLst>
            <pc:docMk/>
            <pc:sldMk cId="2374397402" sldId="264"/>
            <ac:picMk id="3" creationId="{7037488E-697D-176D-6D57-9F180285A1D1}"/>
          </ac:picMkLst>
        </pc:picChg>
        <pc:picChg chg="del">
          <ac:chgData name="Lucas U.M.O." userId="1609e10634445fbc" providerId="LiveId" clId="{0C12641F-FF0A-4707-91DA-ACF103D032B9}" dt="2023-08-21T20:42:45.811" v="8529" actId="478"/>
          <ac:picMkLst>
            <pc:docMk/>
            <pc:sldMk cId="2374397402" sldId="264"/>
            <ac:picMk id="5" creationId="{49F8D125-AFCC-F02A-0A9F-6865F341053E}"/>
          </ac:picMkLst>
        </pc:picChg>
        <pc:picChg chg="add del mod">
          <ac:chgData name="Lucas U.M.O." userId="1609e10634445fbc" providerId="LiveId" clId="{0C12641F-FF0A-4707-91DA-ACF103D032B9}" dt="2023-08-22T00:51:22.200" v="9456" actId="478"/>
          <ac:picMkLst>
            <pc:docMk/>
            <pc:sldMk cId="2374397402" sldId="264"/>
            <ac:picMk id="5" creationId="{C59D37CC-CCFE-7AE7-3301-3D85A72B7C78}"/>
          </ac:picMkLst>
        </pc:picChg>
        <pc:picChg chg="del">
          <ac:chgData name="Lucas U.M.O." userId="1609e10634445fbc" providerId="LiveId" clId="{0C12641F-FF0A-4707-91DA-ACF103D032B9}" dt="2023-08-21T20:40:59.974" v="8498" actId="478"/>
          <ac:picMkLst>
            <pc:docMk/>
            <pc:sldMk cId="2374397402" sldId="264"/>
            <ac:picMk id="6" creationId="{CE0F722E-C4B5-2E89-528E-47E029EA867E}"/>
          </ac:picMkLst>
        </pc:picChg>
        <pc:picChg chg="add del mod">
          <ac:chgData name="Lucas U.M.O." userId="1609e10634445fbc" providerId="LiveId" clId="{0C12641F-FF0A-4707-91DA-ACF103D032B9}" dt="2023-08-22T00:52:09.158" v="9460" actId="478"/>
          <ac:picMkLst>
            <pc:docMk/>
            <pc:sldMk cId="2374397402" sldId="264"/>
            <ac:picMk id="7" creationId="{8AD78467-D9BF-0578-C1E7-D85AD0FC047B}"/>
          </ac:picMkLst>
        </pc:picChg>
        <pc:picChg chg="add del mod">
          <ac:chgData name="Lucas U.M.O." userId="1609e10634445fbc" providerId="LiveId" clId="{0C12641F-FF0A-4707-91DA-ACF103D032B9}" dt="2023-08-22T00:52:09.158" v="9460" actId="478"/>
          <ac:picMkLst>
            <pc:docMk/>
            <pc:sldMk cId="2374397402" sldId="264"/>
            <ac:picMk id="8" creationId="{B602C64A-5422-43D8-A320-8F72F2DBDE1B}"/>
          </ac:picMkLst>
        </pc:picChg>
        <pc:picChg chg="add mod modCrop">
          <ac:chgData name="Lucas U.M.O." userId="1609e10634445fbc" providerId="LiveId" clId="{0C12641F-FF0A-4707-91DA-ACF103D032B9}" dt="2023-08-22T01:21:46.546" v="10114" actId="164"/>
          <ac:picMkLst>
            <pc:docMk/>
            <pc:sldMk cId="2374397402" sldId="264"/>
            <ac:picMk id="9" creationId="{54284D09-6AE2-18D2-61B4-EFABA1F137B8}"/>
          </ac:picMkLst>
        </pc:picChg>
        <pc:picChg chg="add mod modCrop">
          <ac:chgData name="Lucas U.M.O." userId="1609e10634445fbc" providerId="LiveId" clId="{0C12641F-FF0A-4707-91DA-ACF103D032B9}" dt="2023-08-22T01:21:46.546" v="10114" actId="164"/>
          <ac:picMkLst>
            <pc:docMk/>
            <pc:sldMk cId="2374397402" sldId="264"/>
            <ac:picMk id="10" creationId="{36A139EB-BE1B-94E9-E32F-2A18BE1B3231}"/>
          </ac:picMkLst>
        </pc:picChg>
        <pc:picChg chg="add mod">
          <ac:chgData name="Lucas U.M.O." userId="1609e10634445fbc" providerId="LiveId" clId="{0C12641F-FF0A-4707-91DA-ACF103D032B9}" dt="2023-08-22T01:22:22.448" v="10125" actId="1076"/>
          <ac:picMkLst>
            <pc:docMk/>
            <pc:sldMk cId="2374397402" sldId="264"/>
            <ac:picMk id="11" creationId="{8C1E3918-7887-BB98-7981-C1DE503381C4}"/>
          </ac:picMkLst>
        </pc:picChg>
      </pc:sldChg>
      <pc:sldChg chg="addSp delSp modSp mod">
        <pc:chgData name="Lucas U.M.O." userId="1609e10634445fbc" providerId="LiveId" clId="{0C12641F-FF0A-4707-91DA-ACF103D032B9}" dt="2023-08-22T01:21:17.183" v="10105" actId="1076"/>
        <pc:sldMkLst>
          <pc:docMk/>
          <pc:sldMk cId="290259705" sldId="265"/>
        </pc:sldMkLst>
        <pc:spChg chg="mod">
          <ac:chgData name="Lucas U.M.O." userId="1609e10634445fbc" providerId="LiveId" clId="{0C12641F-FF0A-4707-91DA-ACF103D032B9}" dt="2023-08-22T01:19:38.399" v="10073" actId="14100"/>
          <ac:spMkLst>
            <pc:docMk/>
            <pc:sldMk cId="290259705" sldId="265"/>
            <ac:spMk id="2" creationId="{71E75A8E-3F3F-2B00-42FB-CC3AA977BF9A}"/>
          </ac:spMkLst>
        </pc:spChg>
        <pc:spChg chg="mod">
          <ac:chgData name="Lucas U.M.O." userId="1609e10634445fbc" providerId="LiveId" clId="{0C12641F-FF0A-4707-91DA-ACF103D032B9}" dt="2023-08-22T01:20:55.543" v="10104" actId="20577"/>
          <ac:spMkLst>
            <pc:docMk/>
            <pc:sldMk cId="290259705" sldId="265"/>
            <ac:spMk id="4" creationId="{A9EA5C34-CC03-385E-2C55-3881D8F2B0F3}"/>
          </ac:spMkLst>
        </pc:spChg>
        <pc:spChg chg="add del mod">
          <ac:chgData name="Lucas U.M.O." userId="1609e10634445fbc" providerId="LiveId" clId="{0C12641F-FF0A-4707-91DA-ACF103D032B9}" dt="2023-08-21T20:44:25.584" v="8553" actId="478"/>
          <ac:spMkLst>
            <pc:docMk/>
            <pc:sldMk cId="290259705" sldId="265"/>
            <ac:spMk id="12" creationId="{C80A2783-87B2-4987-8FB3-1BA65A4C8926}"/>
          </ac:spMkLst>
        </pc:spChg>
        <pc:grpChg chg="add mod">
          <ac:chgData name="Lucas U.M.O." userId="1609e10634445fbc" providerId="LiveId" clId="{0C12641F-FF0A-4707-91DA-ACF103D032B9}" dt="2023-08-22T01:13:12.310" v="9870" actId="1076"/>
          <ac:grpSpMkLst>
            <pc:docMk/>
            <pc:sldMk cId="290259705" sldId="265"/>
            <ac:grpSpMk id="3" creationId="{DF67D8FE-F46D-3D87-B1E1-34780C58F01E}"/>
          </ac:grpSpMkLst>
        </pc:grpChg>
        <pc:picChg chg="del">
          <ac:chgData name="Lucas U.M.O." userId="1609e10634445fbc" providerId="LiveId" clId="{0C12641F-FF0A-4707-91DA-ACF103D032B9}" dt="2023-08-21T20:44:20.293" v="8552" actId="478"/>
          <ac:picMkLst>
            <pc:docMk/>
            <pc:sldMk cId="290259705" sldId="265"/>
            <ac:picMk id="3" creationId="{A3A6887E-636B-897F-9B9F-3AE42AD238D4}"/>
          </ac:picMkLst>
        </pc:picChg>
        <pc:picChg chg="del">
          <ac:chgData name="Lucas U.M.O." userId="1609e10634445fbc" providerId="LiveId" clId="{0C12641F-FF0A-4707-91DA-ACF103D032B9}" dt="2023-08-21T20:46:41.200" v="8577" actId="478"/>
          <ac:picMkLst>
            <pc:docMk/>
            <pc:sldMk cId="290259705" sldId="265"/>
            <ac:picMk id="5" creationId="{DDE4AF6A-7E7B-408A-8B9F-681B4F3988BF}"/>
          </ac:picMkLst>
        </pc:picChg>
        <pc:picChg chg="del">
          <ac:chgData name="Lucas U.M.O." userId="1609e10634445fbc" providerId="LiveId" clId="{0C12641F-FF0A-4707-91DA-ACF103D032B9}" dt="2023-08-21T20:44:20.293" v="8552" actId="478"/>
          <ac:picMkLst>
            <pc:docMk/>
            <pc:sldMk cId="290259705" sldId="265"/>
            <ac:picMk id="6" creationId="{CE0F722E-C4B5-2E89-528E-47E029EA867E}"/>
          </ac:picMkLst>
        </pc:picChg>
        <pc:picChg chg="del">
          <ac:chgData name="Lucas U.M.O." userId="1609e10634445fbc" providerId="LiveId" clId="{0C12641F-FF0A-4707-91DA-ACF103D032B9}" dt="2023-08-21T20:44:20.293" v="8552" actId="478"/>
          <ac:picMkLst>
            <pc:docMk/>
            <pc:sldMk cId="290259705" sldId="265"/>
            <ac:picMk id="7" creationId="{CAE8C3AE-497E-5D7E-DCC6-D8D6B8FCBC13}"/>
          </ac:picMkLst>
        </pc:picChg>
        <pc:picChg chg="del">
          <ac:chgData name="Lucas U.M.O." userId="1609e10634445fbc" providerId="LiveId" clId="{0C12641F-FF0A-4707-91DA-ACF103D032B9}" dt="2023-08-21T20:46:37.064" v="8575" actId="478"/>
          <ac:picMkLst>
            <pc:docMk/>
            <pc:sldMk cId="290259705" sldId="265"/>
            <ac:picMk id="8" creationId="{9E72B438-D5D7-EFD5-DE43-6342EDB12F2F}"/>
          </ac:picMkLst>
        </pc:picChg>
        <pc:picChg chg="add del mod modCrop">
          <ac:chgData name="Lucas U.M.O." userId="1609e10634445fbc" providerId="LiveId" clId="{0C12641F-FF0A-4707-91DA-ACF103D032B9}" dt="2023-08-22T01:12:26.229" v="9844" actId="478"/>
          <ac:picMkLst>
            <pc:docMk/>
            <pc:sldMk cId="290259705" sldId="265"/>
            <ac:picMk id="10" creationId="{4FA48A01-4589-CB3B-4E9C-BD30CA7C4CCB}"/>
          </ac:picMkLst>
        </pc:picChg>
        <pc:picChg chg="add del mod modCrop">
          <ac:chgData name="Lucas U.M.O." userId="1609e10634445fbc" providerId="LiveId" clId="{0C12641F-FF0A-4707-91DA-ACF103D032B9}" dt="2023-08-21T20:54:47.488" v="8668" actId="21"/>
          <ac:picMkLst>
            <pc:docMk/>
            <pc:sldMk cId="290259705" sldId="265"/>
            <ac:picMk id="13" creationId="{AFA4CEF4-FE7E-60DC-CD26-6D971C52D7ED}"/>
          </ac:picMkLst>
        </pc:picChg>
        <pc:picChg chg="add mod">
          <ac:chgData name="Lucas U.M.O." userId="1609e10634445fbc" providerId="LiveId" clId="{0C12641F-FF0A-4707-91DA-ACF103D032B9}" dt="2023-08-22T01:21:17.183" v="10105" actId="1076"/>
          <ac:picMkLst>
            <pc:docMk/>
            <pc:sldMk cId="290259705" sldId="265"/>
            <ac:picMk id="14" creationId="{A7AA61FA-66CA-877F-E6FE-9620FC134893}"/>
          </ac:picMkLst>
        </pc:picChg>
        <pc:picChg chg="add del mod ord">
          <ac:chgData name="Lucas U.M.O." userId="1609e10634445fbc" providerId="LiveId" clId="{0C12641F-FF0A-4707-91DA-ACF103D032B9}" dt="2023-08-22T01:12:27.952" v="9845" actId="478"/>
          <ac:picMkLst>
            <pc:docMk/>
            <pc:sldMk cId="290259705" sldId="265"/>
            <ac:picMk id="15" creationId="{346AE431-B85C-EEB9-E3E2-99670C86EEAB}"/>
          </ac:picMkLst>
        </pc:picChg>
        <pc:picChg chg="add mod">
          <ac:chgData name="Lucas U.M.O." userId="1609e10634445fbc" providerId="LiveId" clId="{0C12641F-FF0A-4707-91DA-ACF103D032B9}" dt="2023-08-22T01:13:08.270" v="9869" actId="164"/>
          <ac:picMkLst>
            <pc:docMk/>
            <pc:sldMk cId="290259705" sldId="265"/>
            <ac:picMk id="16" creationId="{571F5C43-3106-7D9F-CA6D-8B2DF9DA4989}"/>
          </ac:picMkLst>
        </pc:picChg>
        <pc:picChg chg="add mod">
          <ac:chgData name="Lucas U.M.O." userId="1609e10634445fbc" providerId="LiveId" clId="{0C12641F-FF0A-4707-91DA-ACF103D032B9}" dt="2023-08-22T01:13:08.270" v="9869" actId="164"/>
          <ac:picMkLst>
            <pc:docMk/>
            <pc:sldMk cId="290259705" sldId="265"/>
            <ac:picMk id="17" creationId="{0A73E88F-08FD-585F-2C72-C9E2047CA6AB}"/>
          </ac:picMkLst>
        </pc:picChg>
      </pc:sldChg>
      <pc:sldChg chg="addSp delSp modSp add mod">
        <pc:chgData name="Lucas U.M.O." userId="1609e10634445fbc" providerId="LiveId" clId="{0C12641F-FF0A-4707-91DA-ACF103D032B9}" dt="2023-08-21T20:50:25.666" v="8616" actId="478"/>
        <pc:sldMkLst>
          <pc:docMk/>
          <pc:sldMk cId="2176870467" sldId="266"/>
        </pc:sldMkLst>
        <pc:spChg chg="mod">
          <ac:chgData name="Lucas U.M.O." userId="1609e10634445fbc" providerId="LiveId" clId="{0C12641F-FF0A-4707-91DA-ACF103D032B9}" dt="2023-08-21T15:00:19.581" v="2880" actId="122"/>
          <ac:spMkLst>
            <pc:docMk/>
            <pc:sldMk cId="2176870467" sldId="266"/>
            <ac:spMk id="6" creationId="{F798B806-FB6E-508A-2259-1344C1CB5063}"/>
          </ac:spMkLst>
        </pc:spChg>
        <pc:spChg chg="mod">
          <ac:chgData name="Lucas U.M.O." userId="1609e10634445fbc" providerId="LiveId" clId="{0C12641F-FF0A-4707-91DA-ACF103D032B9}" dt="2023-08-21T18:01:45.684" v="8070" actId="6549"/>
          <ac:spMkLst>
            <pc:docMk/>
            <pc:sldMk cId="2176870467" sldId="266"/>
            <ac:spMk id="8" creationId="{F140DAD2-C3BA-F481-DE5A-1C24DFD411F9}"/>
          </ac:spMkLst>
        </pc:spChg>
        <pc:spChg chg="add del mod">
          <ac:chgData name="Lucas U.M.O." userId="1609e10634445fbc" providerId="LiveId" clId="{0C12641F-FF0A-4707-91DA-ACF103D032B9}" dt="2023-08-21T20:50:25.666" v="8616" actId="478"/>
          <ac:spMkLst>
            <pc:docMk/>
            <pc:sldMk cId="2176870467" sldId="266"/>
            <ac:spMk id="10" creationId="{2360C396-2A6F-854A-EBF7-F1631187BEE7}"/>
          </ac:spMkLst>
        </pc:spChg>
        <pc:picChg chg="add del mod">
          <ac:chgData name="Lucas U.M.O." userId="1609e10634445fbc" providerId="LiveId" clId="{0C12641F-FF0A-4707-91DA-ACF103D032B9}" dt="2023-08-21T20:42:27.839" v="8519"/>
          <ac:picMkLst>
            <pc:docMk/>
            <pc:sldMk cId="2176870467" sldId="266"/>
            <ac:picMk id="2" creationId="{BB9BA569-9693-AECB-5E46-B00086B718B1}"/>
          </ac:picMkLst>
        </pc:picChg>
        <pc:picChg chg="add mod">
          <ac:chgData name="Lucas U.M.O." userId="1609e10634445fbc" providerId="LiveId" clId="{0C12641F-FF0A-4707-91DA-ACF103D032B9}" dt="2023-08-21T20:42:29.159" v="8520"/>
          <ac:picMkLst>
            <pc:docMk/>
            <pc:sldMk cId="2176870467" sldId="266"/>
            <ac:picMk id="3" creationId="{41D08234-7032-E3D5-783E-FCE6E01629F3}"/>
          </ac:picMkLst>
        </pc:picChg>
        <pc:picChg chg="add mod">
          <ac:chgData name="Lucas U.M.O." userId="1609e10634445fbc" providerId="LiveId" clId="{0C12641F-FF0A-4707-91DA-ACF103D032B9}" dt="2023-08-21T20:50:15.772" v="8614" actId="1076"/>
          <ac:picMkLst>
            <pc:docMk/>
            <pc:sldMk cId="2176870467" sldId="266"/>
            <ac:picMk id="5" creationId="{21CF03A3-9EA5-592D-6D49-AA009C114770}"/>
          </ac:picMkLst>
        </pc:picChg>
        <pc:picChg chg="del">
          <ac:chgData name="Lucas U.M.O." userId="1609e10634445fbc" providerId="LiveId" clId="{0C12641F-FF0A-4707-91DA-ACF103D032B9}" dt="2023-08-21T20:42:24.903" v="8514" actId="478"/>
          <ac:picMkLst>
            <pc:docMk/>
            <pc:sldMk cId="2176870467" sldId="266"/>
            <ac:picMk id="7" creationId="{6DCDED51-8438-9EF9-213E-0659095C111E}"/>
          </ac:picMkLst>
        </pc:picChg>
        <pc:picChg chg="del">
          <ac:chgData name="Lucas U.M.O." userId="1609e10634445fbc" providerId="LiveId" clId="{0C12641F-FF0A-4707-91DA-ACF103D032B9}" dt="2023-08-21T20:50:21.692" v="8615" actId="478"/>
          <ac:picMkLst>
            <pc:docMk/>
            <pc:sldMk cId="2176870467" sldId="266"/>
            <ac:picMk id="11" creationId="{775C9A33-2726-7ABB-82CB-061BE93F5EED}"/>
          </ac:picMkLst>
        </pc:picChg>
      </pc:sldChg>
      <pc:sldChg chg="addSp delSp modSp add mod">
        <pc:chgData name="Lucas U.M.O." userId="1609e10634445fbc" providerId="LiveId" clId="{0C12641F-FF0A-4707-91DA-ACF103D032B9}" dt="2023-08-21T20:51:15.771" v="8627" actId="478"/>
        <pc:sldMkLst>
          <pc:docMk/>
          <pc:sldMk cId="1986933657" sldId="267"/>
        </pc:sldMkLst>
        <pc:spChg chg="mod">
          <ac:chgData name="Lucas U.M.O." userId="1609e10634445fbc" providerId="LiveId" clId="{0C12641F-FF0A-4707-91DA-ACF103D032B9}" dt="2023-08-21T15:00:22.664" v="2881" actId="122"/>
          <ac:spMkLst>
            <pc:docMk/>
            <pc:sldMk cId="1986933657" sldId="267"/>
            <ac:spMk id="2" creationId="{71E75A8E-3F3F-2B00-42FB-CC3AA977BF9A}"/>
          </ac:spMkLst>
        </pc:spChg>
        <pc:spChg chg="add mod">
          <ac:chgData name="Lucas U.M.O." userId="1609e10634445fbc" providerId="LiveId" clId="{0C12641F-FF0A-4707-91DA-ACF103D032B9}" dt="2023-08-21T19:59:15.176" v="8462" actId="20577"/>
          <ac:spMkLst>
            <pc:docMk/>
            <pc:sldMk cId="1986933657" sldId="267"/>
            <ac:spMk id="3" creationId="{8657F1D1-CAB6-895D-AC41-1379BA84ECCE}"/>
          </ac:spMkLst>
        </pc:spChg>
        <pc:spChg chg="mod">
          <ac:chgData name="Lucas U.M.O." userId="1609e10634445fbc" providerId="LiveId" clId="{0C12641F-FF0A-4707-91DA-ACF103D032B9}" dt="2023-08-21T19:58:07.460" v="8372"/>
          <ac:spMkLst>
            <pc:docMk/>
            <pc:sldMk cId="1986933657" sldId="267"/>
            <ac:spMk id="4" creationId="{A9EA5C34-CC03-385E-2C55-3881D8F2B0F3}"/>
          </ac:spMkLst>
        </pc:spChg>
        <pc:spChg chg="add del mod">
          <ac:chgData name="Lucas U.M.O." userId="1609e10634445fbc" providerId="LiveId" clId="{0C12641F-FF0A-4707-91DA-ACF103D032B9}" dt="2023-08-21T20:51:15.771" v="8627" actId="478"/>
          <ac:spMkLst>
            <pc:docMk/>
            <pc:sldMk cId="1986933657" sldId="267"/>
            <ac:spMk id="11" creationId="{67FC5E18-4987-7274-60F5-AA991A483A44}"/>
          </ac:spMkLst>
        </pc:spChg>
        <pc:picChg chg="add mod">
          <ac:chgData name="Lucas U.M.O." userId="1609e10634445fbc" providerId="LiveId" clId="{0C12641F-FF0A-4707-91DA-ACF103D032B9}" dt="2023-08-21T20:42:21.877" v="8513"/>
          <ac:picMkLst>
            <pc:docMk/>
            <pc:sldMk cId="1986933657" sldId="267"/>
            <ac:picMk id="5" creationId="{B3ED66A2-3B66-25D0-C5F1-32DFB8FF86B4}"/>
          </ac:picMkLst>
        </pc:picChg>
        <pc:picChg chg="del">
          <ac:chgData name="Lucas U.M.O." userId="1609e10634445fbc" providerId="LiveId" clId="{0C12641F-FF0A-4707-91DA-ACF103D032B9}" dt="2023-08-21T20:51:12.028" v="8626" actId="478"/>
          <ac:picMkLst>
            <pc:docMk/>
            <pc:sldMk cId="1986933657" sldId="267"/>
            <ac:picMk id="6" creationId="{CE0F722E-C4B5-2E89-528E-47E029EA867E}"/>
          </ac:picMkLst>
        </pc:picChg>
        <pc:picChg chg="del">
          <ac:chgData name="Lucas U.M.O." userId="1609e10634445fbc" providerId="LiveId" clId="{0C12641F-FF0A-4707-91DA-ACF103D032B9}" dt="2023-08-21T20:42:21.722" v="8512" actId="478"/>
          <ac:picMkLst>
            <pc:docMk/>
            <pc:sldMk cId="1986933657" sldId="267"/>
            <ac:picMk id="8" creationId="{B9F73E4E-1B40-B7E3-5C78-043365351304}"/>
          </ac:picMkLst>
        </pc:picChg>
        <pc:picChg chg="add mod ord">
          <ac:chgData name="Lucas U.M.O." userId="1609e10634445fbc" providerId="LiveId" clId="{0C12641F-FF0A-4707-91DA-ACF103D032B9}" dt="2023-08-21T20:51:09.178" v="8625" actId="171"/>
          <ac:picMkLst>
            <pc:docMk/>
            <pc:sldMk cId="1986933657" sldId="267"/>
            <ac:picMk id="9" creationId="{47739C17-86B4-D83D-089B-9A3E2A285ACE}"/>
          </ac:picMkLst>
        </pc:picChg>
      </pc:sldChg>
      <pc:sldChg chg="modSp add mod">
        <pc:chgData name="Lucas U.M.O." userId="1609e10634445fbc" providerId="LiveId" clId="{0C12641F-FF0A-4707-91DA-ACF103D032B9}" dt="2023-08-21T18:10:19.137" v="8369" actId="20577"/>
        <pc:sldMkLst>
          <pc:docMk/>
          <pc:sldMk cId="2854905479" sldId="268"/>
        </pc:sldMkLst>
        <pc:spChg chg="mod">
          <ac:chgData name="Lucas U.M.O." userId="1609e10634445fbc" providerId="LiveId" clId="{0C12641F-FF0A-4707-91DA-ACF103D032B9}" dt="2023-08-21T18:10:19.137" v="8369" actId="20577"/>
          <ac:spMkLst>
            <pc:docMk/>
            <pc:sldMk cId="2854905479" sldId="268"/>
            <ac:spMk id="3" creationId="{97E596AA-2EEC-A14E-DEBB-F29EB4182CE6}"/>
          </ac:spMkLst>
        </pc:spChg>
      </pc:sldChg>
      <pc:sldChg chg="del ord">
        <pc:chgData name="Lucas U.M.O." userId="1609e10634445fbc" providerId="LiveId" clId="{0C12641F-FF0A-4707-91DA-ACF103D032B9}" dt="2023-08-22T01:27:28.388" v="10137" actId="47"/>
        <pc:sldMkLst>
          <pc:docMk/>
          <pc:sldMk cId="643799272" sldId="269"/>
        </pc:sldMkLst>
      </pc:sldChg>
      <pc:sldChg chg="modSp add mod">
        <pc:chgData name="Lucas U.M.O." userId="1609e10634445fbc" providerId="LiveId" clId="{0C12641F-FF0A-4707-91DA-ACF103D032B9}" dt="2023-08-22T01:43:14.573" v="10157" actId="20577"/>
        <pc:sldMkLst>
          <pc:docMk/>
          <pc:sldMk cId="1147558415" sldId="269"/>
        </pc:sldMkLst>
        <pc:spChg chg="mod">
          <ac:chgData name="Lucas U.M.O." userId="1609e10634445fbc" providerId="LiveId" clId="{0C12641F-FF0A-4707-91DA-ACF103D032B9}" dt="2023-08-22T01:43:14.573" v="10157" actId="20577"/>
          <ac:spMkLst>
            <pc:docMk/>
            <pc:sldMk cId="1147558415" sldId="269"/>
            <ac:spMk id="4" creationId="{A9EA5C34-CC03-385E-2C55-3881D8F2B0F3}"/>
          </ac:spMkLst>
        </pc:spChg>
      </pc:sldChg>
      <pc:sldChg chg="addSp delSp modSp add mod">
        <pc:chgData name="Lucas U.M.O." userId="1609e10634445fbc" providerId="LiveId" clId="{0C12641F-FF0A-4707-91DA-ACF103D032B9}" dt="2023-08-21T20:52:13.743" v="8635" actId="478"/>
        <pc:sldMkLst>
          <pc:docMk/>
          <pc:sldMk cId="3405365981" sldId="269"/>
        </pc:sldMkLst>
        <pc:spChg chg="mod">
          <ac:chgData name="Lucas U.M.O." userId="1609e10634445fbc" providerId="LiveId" clId="{0C12641F-FF0A-4707-91DA-ACF103D032B9}" dt="2023-08-21T18:08:07.601" v="8228"/>
          <ac:spMkLst>
            <pc:docMk/>
            <pc:sldMk cId="3405365981" sldId="269"/>
            <ac:spMk id="4" creationId="{A9EA5C34-CC03-385E-2C55-3881D8F2B0F3}"/>
          </ac:spMkLst>
        </pc:spChg>
        <pc:spChg chg="add del mod">
          <ac:chgData name="Lucas U.M.O." userId="1609e10634445fbc" providerId="LiveId" clId="{0C12641F-FF0A-4707-91DA-ACF103D032B9}" dt="2023-08-21T20:52:13.743" v="8635" actId="478"/>
          <ac:spMkLst>
            <pc:docMk/>
            <pc:sldMk cId="3405365981" sldId="269"/>
            <ac:spMk id="7" creationId="{6AB896A6-42DE-7443-042C-FCAF767781DB}"/>
          </ac:spMkLst>
        </pc:spChg>
        <pc:picChg chg="add mod">
          <ac:chgData name="Lucas U.M.O." userId="1609e10634445fbc" providerId="LiveId" clId="{0C12641F-FF0A-4707-91DA-ACF103D032B9}" dt="2023-08-21T20:42:53.373" v="8532"/>
          <ac:picMkLst>
            <pc:docMk/>
            <pc:sldMk cId="3405365981" sldId="269"/>
            <ac:picMk id="3" creationId="{88E2C45A-C1B9-B27E-1958-9025F215D2F0}"/>
          </ac:picMkLst>
        </pc:picChg>
        <pc:picChg chg="del mod">
          <ac:chgData name="Lucas U.M.O." userId="1609e10634445fbc" providerId="LiveId" clId="{0C12641F-FF0A-4707-91DA-ACF103D032B9}" dt="2023-08-21T20:52:09.958" v="8633" actId="478"/>
          <ac:picMkLst>
            <pc:docMk/>
            <pc:sldMk cId="3405365981" sldId="269"/>
            <ac:picMk id="6" creationId="{CE0F722E-C4B5-2E89-528E-47E029EA867E}"/>
          </ac:picMkLst>
        </pc:picChg>
        <pc:picChg chg="del">
          <ac:chgData name="Lucas U.M.O." userId="1609e10634445fbc" providerId="LiveId" clId="{0C12641F-FF0A-4707-91DA-ACF103D032B9}" dt="2023-08-21T20:42:53.199" v="8531" actId="478"/>
          <ac:picMkLst>
            <pc:docMk/>
            <pc:sldMk cId="3405365981" sldId="269"/>
            <ac:picMk id="8" creationId="{B9F73E4E-1B40-B7E3-5C78-043365351304}"/>
          </ac:picMkLst>
        </pc:picChg>
        <pc:picChg chg="add mod">
          <ac:chgData name="Lucas U.M.O." userId="1609e10634445fbc" providerId="LiveId" clId="{0C12641F-FF0A-4707-91DA-ACF103D032B9}" dt="2023-08-21T20:52:10.111" v="8634"/>
          <ac:picMkLst>
            <pc:docMk/>
            <pc:sldMk cId="3405365981" sldId="269"/>
            <ac:picMk id="9" creationId="{57FCEEEA-1BEC-1B57-BF65-C88B169A63D2}"/>
          </ac:picMkLst>
        </pc:picChg>
      </pc:sldChg>
      <pc:sldChg chg="addSp delSp modSp add mod">
        <pc:chgData name="Lucas U.M.O." userId="1609e10634445fbc" providerId="LiveId" clId="{0C12641F-FF0A-4707-91DA-ACF103D032B9}" dt="2023-08-21T20:52:22.723" v="8641" actId="478"/>
        <pc:sldMkLst>
          <pc:docMk/>
          <pc:sldMk cId="1593266075" sldId="270"/>
        </pc:sldMkLst>
        <pc:spChg chg="mod">
          <ac:chgData name="Lucas U.M.O." userId="1609e10634445fbc" providerId="LiveId" clId="{0C12641F-FF0A-4707-91DA-ACF103D032B9}" dt="2023-08-21T18:07:27.260" v="8217" actId="20577"/>
          <ac:spMkLst>
            <pc:docMk/>
            <pc:sldMk cId="1593266075" sldId="270"/>
            <ac:spMk id="4" creationId="{A9EA5C34-CC03-385E-2C55-3881D8F2B0F3}"/>
          </ac:spMkLst>
        </pc:spChg>
        <pc:spChg chg="add del mod">
          <ac:chgData name="Lucas U.M.O." userId="1609e10634445fbc" providerId="LiveId" clId="{0C12641F-FF0A-4707-91DA-ACF103D032B9}" dt="2023-08-21T20:52:22.723" v="8641" actId="478"/>
          <ac:spMkLst>
            <pc:docMk/>
            <pc:sldMk cId="1593266075" sldId="270"/>
            <ac:spMk id="9" creationId="{26471A5E-8E98-D20E-8301-5DD391F8EE91}"/>
          </ac:spMkLst>
        </pc:spChg>
        <pc:picChg chg="add mod">
          <ac:chgData name="Lucas U.M.O." userId="1609e10634445fbc" providerId="LiveId" clId="{0C12641F-FF0A-4707-91DA-ACF103D032B9}" dt="2023-08-21T20:42:56.927" v="8535"/>
          <ac:picMkLst>
            <pc:docMk/>
            <pc:sldMk cId="1593266075" sldId="270"/>
            <ac:picMk id="3" creationId="{F2E3DD78-BD3E-D4D3-1769-FFA9E7A9FD09}"/>
          </ac:picMkLst>
        </pc:picChg>
        <pc:picChg chg="add del mod">
          <ac:chgData name="Lucas U.M.O." userId="1609e10634445fbc" providerId="LiveId" clId="{0C12641F-FF0A-4707-91DA-ACF103D032B9}" dt="2023-08-21T20:52:18.129" v="8637"/>
          <ac:picMkLst>
            <pc:docMk/>
            <pc:sldMk cId="1593266075" sldId="270"/>
            <ac:picMk id="5" creationId="{9784B8C4-1773-4C71-5E20-7816C768A989}"/>
          </ac:picMkLst>
        </pc:picChg>
        <pc:picChg chg="del mod">
          <ac:chgData name="Lucas U.M.O." userId="1609e10634445fbc" providerId="LiveId" clId="{0C12641F-FF0A-4707-91DA-ACF103D032B9}" dt="2023-08-21T20:52:19.543" v="8639" actId="478"/>
          <ac:picMkLst>
            <pc:docMk/>
            <pc:sldMk cId="1593266075" sldId="270"/>
            <ac:picMk id="6" creationId="{CE0F722E-C4B5-2E89-528E-47E029EA867E}"/>
          </ac:picMkLst>
        </pc:picChg>
        <pc:picChg chg="del mod">
          <ac:chgData name="Lucas U.M.O." userId="1609e10634445fbc" providerId="LiveId" clId="{0C12641F-FF0A-4707-91DA-ACF103D032B9}" dt="2023-08-21T20:42:56.646" v="8534" actId="478"/>
          <ac:picMkLst>
            <pc:docMk/>
            <pc:sldMk cId="1593266075" sldId="270"/>
            <ac:picMk id="8" creationId="{B9F73E4E-1B40-B7E3-5C78-043365351304}"/>
          </ac:picMkLst>
        </pc:picChg>
        <pc:picChg chg="add mod">
          <ac:chgData name="Lucas U.M.O." userId="1609e10634445fbc" providerId="LiveId" clId="{0C12641F-FF0A-4707-91DA-ACF103D032B9}" dt="2023-08-21T20:52:19.858" v="8640"/>
          <ac:picMkLst>
            <pc:docMk/>
            <pc:sldMk cId="1593266075" sldId="270"/>
            <ac:picMk id="10" creationId="{3C5A1EBE-A029-4FA4-F9E3-FBB630D01D2E}"/>
          </ac:picMkLst>
        </pc:picChg>
      </pc:sldChg>
      <pc:sldChg chg="modSp add mod">
        <pc:chgData name="Lucas U.M.O." userId="1609e10634445fbc" providerId="LiveId" clId="{0C12641F-FF0A-4707-91DA-ACF103D032B9}" dt="2023-08-22T01:44:03.577" v="10171" actId="20577"/>
        <pc:sldMkLst>
          <pc:docMk/>
          <pc:sldMk cId="2704517434" sldId="270"/>
        </pc:sldMkLst>
        <pc:spChg chg="mod">
          <ac:chgData name="Lucas U.M.O." userId="1609e10634445fbc" providerId="LiveId" clId="{0C12641F-FF0A-4707-91DA-ACF103D032B9}" dt="2023-08-22T01:44:03.577" v="10171" actId="20577"/>
          <ac:spMkLst>
            <pc:docMk/>
            <pc:sldMk cId="2704517434" sldId="270"/>
            <ac:spMk id="3" creationId="{8657F1D1-CAB6-895D-AC41-1379BA84ECCE}"/>
          </ac:spMkLst>
        </pc:spChg>
        <pc:spChg chg="mod">
          <ac:chgData name="Lucas U.M.O." userId="1609e10634445fbc" providerId="LiveId" clId="{0C12641F-FF0A-4707-91DA-ACF103D032B9}" dt="2023-08-22T01:43:39.414" v="10167" actId="20577"/>
          <ac:spMkLst>
            <pc:docMk/>
            <pc:sldMk cId="2704517434" sldId="270"/>
            <ac:spMk id="4" creationId="{A9EA5C34-CC03-385E-2C55-3881D8F2B0F3}"/>
          </ac:spMkLst>
        </pc:spChg>
      </pc:sldChg>
      <pc:sldChg chg="del">
        <pc:chgData name="Lucas U.M.O." userId="1609e10634445fbc" providerId="LiveId" clId="{0C12641F-FF0A-4707-91DA-ACF103D032B9}" dt="2023-08-22T01:27:28.388" v="10137" actId="47"/>
        <pc:sldMkLst>
          <pc:docMk/>
          <pc:sldMk cId="3453578819" sldId="270"/>
        </pc:sldMkLst>
      </pc:sldChg>
      <pc:sldChg chg="modSp add mod">
        <pc:chgData name="Lucas U.M.O." userId="1609e10634445fbc" providerId="LiveId" clId="{0C12641F-FF0A-4707-91DA-ACF103D032B9}" dt="2023-08-22T01:44:10.658" v="10172" actId="27636"/>
        <pc:sldMkLst>
          <pc:docMk/>
          <pc:sldMk cId="269669606" sldId="271"/>
        </pc:sldMkLst>
        <pc:spChg chg="mod">
          <ac:chgData name="Lucas U.M.O." userId="1609e10634445fbc" providerId="LiveId" clId="{0C12641F-FF0A-4707-91DA-ACF103D032B9}" dt="2023-08-22T01:44:10.658" v="10172" actId="27636"/>
          <ac:spMkLst>
            <pc:docMk/>
            <pc:sldMk cId="269669606" sldId="271"/>
            <ac:spMk id="8" creationId="{F140DAD2-C3BA-F481-DE5A-1C24DFD411F9}"/>
          </ac:spMkLst>
        </pc:spChg>
      </pc:sldChg>
      <pc:sldChg chg="del">
        <pc:chgData name="Lucas U.M.O." userId="1609e10634445fbc" providerId="LiveId" clId="{0C12641F-FF0A-4707-91DA-ACF103D032B9}" dt="2023-08-22T01:27:28.388" v="10137" actId="47"/>
        <pc:sldMkLst>
          <pc:docMk/>
          <pc:sldMk cId="505404826" sldId="271"/>
        </pc:sldMkLst>
      </pc:sldChg>
      <pc:sldChg chg="addSp delSp modSp add mod">
        <pc:chgData name="Lucas U.M.O." userId="1609e10634445fbc" providerId="LiveId" clId="{0C12641F-FF0A-4707-91DA-ACF103D032B9}" dt="2023-08-21T20:52:38.358" v="8644" actId="478"/>
        <pc:sldMkLst>
          <pc:docMk/>
          <pc:sldMk cId="3119248472" sldId="271"/>
        </pc:sldMkLst>
        <pc:spChg chg="add del mod">
          <ac:chgData name="Lucas U.M.O." userId="1609e10634445fbc" providerId="LiveId" clId="{0C12641F-FF0A-4707-91DA-ACF103D032B9}" dt="2023-08-21T20:52:38.358" v="8644" actId="478"/>
          <ac:spMkLst>
            <pc:docMk/>
            <pc:sldMk cId="3119248472" sldId="271"/>
            <ac:spMk id="4" creationId="{3F61E30B-0231-0EEA-F6DE-1BB3ADB769D8}"/>
          </ac:spMkLst>
        </pc:spChg>
        <pc:picChg chg="add mod">
          <ac:chgData name="Lucas U.M.O." userId="1609e10634445fbc" providerId="LiveId" clId="{0C12641F-FF0A-4707-91DA-ACF103D032B9}" dt="2023-08-21T20:42:59.793" v="8537"/>
          <ac:picMkLst>
            <pc:docMk/>
            <pc:sldMk cId="3119248472" sldId="271"/>
            <ac:picMk id="2" creationId="{895883B7-3034-B6BE-329A-2D6EFE724B2C}"/>
          </ac:picMkLst>
        </pc:picChg>
        <pc:picChg chg="add mod">
          <ac:chgData name="Lucas U.M.O." userId="1609e10634445fbc" providerId="LiveId" clId="{0C12641F-FF0A-4707-91DA-ACF103D032B9}" dt="2023-08-21T20:52:34.971" v="8643"/>
          <ac:picMkLst>
            <pc:docMk/>
            <pc:sldMk cId="3119248472" sldId="271"/>
            <ac:picMk id="5" creationId="{0754A258-2923-62E2-EC70-57E61FA369DF}"/>
          </ac:picMkLst>
        </pc:picChg>
        <pc:picChg chg="del">
          <ac:chgData name="Lucas U.M.O." userId="1609e10634445fbc" providerId="LiveId" clId="{0C12641F-FF0A-4707-91DA-ACF103D032B9}" dt="2023-08-21T20:42:59.630" v="8536" actId="478"/>
          <ac:picMkLst>
            <pc:docMk/>
            <pc:sldMk cId="3119248472" sldId="271"/>
            <ac:picMk id="7" creationId="{6DCDED51-8438-9EF9-213E-0659095C111E}"/>
          </ac:picMkLst>
        </pc:picChg>
        <pc:picChg chg="del">
          <ac:chgData name="Lucas U.M.O." userId="1609e10634445fbc" providerId="LiveId" clId="{0C12641F-FF0A-4707-91DA-ACF103D032B9}" dt="2023-08-21T20:52:34.763" v="8642" actId="478"/>
          <ac:picMkLst>
            <pc:docMk/>
            <pc:sldMk cId="3119248472" sldId="271"/>
            <ac:picMk id="11" creationId="{775C9A33-2726-7ABB-82CB-061BE93F5EED}"/>
          </ac:picMkLst>
        </pc:picChg>
      </pc:sldChg>
      <pc:sldChg chg="del">
        <pc:chgData name="Lucas U.M.O." userId="1609e10634445fbc" providerId="LiveId" clId="{0C12641F-FF0A-4707-91DA-ACF103D032B9}" dt="2023-08-22T01:27:28.388" v="10137" actId="47"/>
        <pc:sldMkLst>
          <pc:docMk/>
          <pc:sldMk cId="653286080" sldId="272"/>
        </pc:sldMkLst>
      </pc:sldChg>
      <pc:sldChg chg="addSp delSp modSp add mod">
        <pc:chgData name="Lucas U.M.O." userId="1609e10634445fbc" providerId="LiveId" clId="{0C12641F-FF0A-4707-91DA-ACF103D032B9}" dt="2023-08-21T20:43:03.411" v="8539"/>
        <pc:sldMkLst>
          <pc:docMk/>
          <pc:sldMk cId="3073490600" sldId="272"/>
        </pc:sldMkLst>
        <pc:spChg chg="mod">
          <ac:chgData name="Lucas U.M.O." userId="1609e10634445fbc" providerId="LiveId" clId="{0C12641F-FF0A-4707-91DA-ACF103D032B9}" dt="2023-08-21T18:06:43.754" v="8203" actId="27636"/>
          <ac:spMkLst>
            <pc:docMk/>
            <pc:sldMk cId="3073490600" sldId="272"/>
            <ac:spMk id="4" creationId="{A9EA5C34-CC03-385E-2C55-3881D8F2B0F3}"/>
          </ac:spMkLst>
        </pc:spChg>
        <pc:picChg chg="del">
          <ac:chgData name="Lucas U.M.O." userId="1609e10634445fbc" providerId="LiveId" clId="{0C12641F-FF0A-4707-91DA-ACF103D032B9}" dt="2023-08-21T20:43:03.237" v="8538" actId="478"/>
          <ac:picMkLst>
            <pc:docMk/>
            <pc:sldMk cId="3073490600" sldId="272"/>
            <ac:picMk id="3" creationId="{5C40C7D2-82D6-4446-A941-F556E480B41C}"/>
          </ac:picMkLst>
        </pc:picChg>
        <pc:picChg chg="add mod">
          <ac:chgData name="Lucas U.M.O." userId="1609e10634445fbc" providerId="LiveId" clId="{0C12641F-FF0A-4707-91DA-ACF103D032B9}" dt="2023-08-21T20:43:03.411" v="8539"/>
          <ac:picMkLst>
            <pc:docMk/>
            <pc:sldMk cId="3073490600" sldId="272"/>
            <ac:picMk id="5" creationId="{1F387FED-AE99-A4B9-EFFC-313D15722D3C}"/>
          </ac:picMkLst>
        </pc:picChg>
      </pc:sldChg>
      <pc:sldChg chg="modSp add mod">
        <pc:chgData name="Lucas U.M.O." userId="1609e10634445fbc" providerId="LiveId" clId="{0C12641F-FF0A-4707-91DA-ACF103D032B9}" dt="2023-08-22T01:44:18.836" v="10173" actId="27636"/>
        <pc:sldMkLst>
          <pc:docMk/>
          <pc:sldMk cId="3800645767" sldId="272"/>
        </pc:sldMkLst>
        <pc:spChg chg="mod">
          <ac:chgData name="Lucas U.M.O." userId="1609e10634445fbc" providerId="LiveId" clId="{0C12641F-FF0A-4707-91DA-ACF103D032B9}" dt="2023-08-22T01:44:18.836" v="10173" actId="27636"/>
          <ac:spMkLst>
            <pc:docMk/>
            <pc:sldMk cId="3800645767" sldId="272"/>
            <ac:spMk id="4" creationId="{A9EA5C34-CC03-385E-2C55-3881D8F2B0F3}"/>
          </ac:spMkLst>
        </pc:spChg>
      </pc:sldChg>
      <pc:sldChg chg="modSp add mod">
        <pc:chgData name="Lucas U.M.O." userId="1609e10634445fbc" providerId="LiveId" clId="{0C12641F-FF0A-4707-91DA-ACF103D032B9}" dt="2023-08-22T01:44:31.499" v="10175"/>
        <pc:sldMkLst>
          <pc:docMk/>
          <pc:sldMk cId="1201220812" sldId="273"/>
        </pc:sldMkLst>
        <pc:spChg chg="mod">
          <ac:chgData name="Lucas U.M.O." userId="1609e10634445fbc" providerId="LiveId" clId="{0C12641F-FF0A-4707-91DA-ACF103D032B9}" dt="2023-08-22T01:44:31.499" v="10175"/>
          <ac:spMkLst>
            <pc:docMk/>
            <pc:sldMk cId="1201220812" sldId="273"/>
            <ac:spMk id="2" creationId="{71E75A8E-3F3F-2B00-42FB-CC3AA977BF9A}"/>
          </ac:spMkLst>
        </pc:spChg>
      </pc:sldChg>
      <pc:sldChg chg="addSp delSp modSp add mod">
        <pc:chgData name="Lucas U.M.O." userId="1609e10634445fbc" providerId="LiveId" clId="{0C12641F-FF0A-4707-91DA-ACF103D032B9}" dt="2023-08-21T20:52:59.376" v="8647" actId="478"/>
        <pc:sldMkLst>
          <pc:docMk/>
          <pc:sldMk cId="3058045305" sldId="273"/>
        </pc:sldMkLst>
        <pc:spChg chg="mod">
          <ac:chgData name="Lucas U.M.O." userId="1609e10634445fbc" providerId="LiveId" clId="{0C12641F-FF0A-4707-91DA-ACF103D032B9}" dt="2023-08-21T18:06:35.820" v="8202" actId="207"/>
          <ac:spMkLst>
            <pc:docMk/>
            <pc:sldMk cId="3058045305" sldId="273"/>
            <ac:spMk id="2" creationId="{71E75A8E-3F3F-2B00-42FB-CC3AA977BF9A}"/>
          </ac:spMkLst>
        </pc:spChg>
        <pc:spChg chg="add del mod">
          <ac:chgData name="Lucas U.M.O." userId="1609e10634445fbc" providerId="LiveId" clId="{0C12641F-FF0A-4707-91DA-ACF103D032B9}" dt="2023-08-21T20:52:59.376" v="8647" actId="478"/>
          <ac:spMkLst>
            <pc:docMk/>
            <pc:sldMk cId="3058045305" sldId="273"/>
            <ac:spMk id="9" creationId="{2296FCEA-AD4E-AB82-25BF-7502D9DB88CB}"/>
          </ac:spMkLst>
        </pc:spChg>
        <pc:picChg chg="del">
          <ac:chgData name="Lucas U.M.O." userId="1609e10634445fbc" providerId="LiveId" clId="{0C12641F-FF0A-4707-91DA-ACF103D032B9}" dt="2023-08-21T20:52:56.004" v="8645" actId="478"/>
          <ac:picMkLst>
            <pc:docMk/>
            <pc:sldMk cId="3058045305" sldId="273"/>
            <ac:picMk id="3" creationId="{6767E5C1-4604-A7D3-5DE7-0458ADBD95AA}"/>
          </ac:picMkLst>
        </pc:picChg>
        <pc:picChg chg="del">
          <ac:chgData name="Lucas U.M.O." userId="1609e10634445fbc" providerId="LiveId" clId="{0C12641F-FF0A-4707-91DA-ACF103D032B9}" dt="2023-08-21T20:43:06.120" v="8540" actId="478"/>
          <ac:picMkLst>
            <pc:docMk/>
            <pc:sldMk cId="3058045305" sldId="273"/>
            <ac:picMk id="5" creationId="{57976052-40B0-B53E-62EA-342092AE1AA0}"/>
          </ac:picMkLst>
        </pc:picChg>
        <pc:picChg chg="del">
          <ac:chgData name="Lucas U.M.O." userId="1609e10634445fbc" providerId="LiveId" clId="{0C12641F-FF0A-4707-91DA-ACF103D032B9}" dt="2023-08-21T20:52:56.004" v="8645" actId="478"/>
          <ac:picMkLst>
            <pc:docMk/>
            <pc:sldMk cId="3058045305" sldId="273"/>
            <ac:picMk id="6" creationId="{CE0F722E-C4B5-2E89-528E-47E029EA867E}"/>
          </ac:picMkLst>
        </pc:picChg>
        <pc:picChg chg="add mod">
          <ac:chgData name="Lucas U.M.O." userId="1609e10634445fbc" providerId="LiveId" clId="{0C12641F-FF0A-4707-91DA-ACF103D032B9}" dt="2023-08-21T20:43:06.309" v="8541"/>
          <ac:picMkLst>
            <pc:docMk/>
            <pc:sldMk cId="3058045305" sldId="273"/>
            <ac:picMk id="7" creationId="{C3E1A445-DE80-7BE7-39F3-F2C9F3A37035}"/>
          </ac:picMkLst>
        </pc:picChg>
        <pc:picChg chg="add mod">
          <ac:chgData name="Lucas U.M.O." userId="1609e10634445fbc" providerId="LiveId" clId="{0C12641F-FF0A-4707-91DA-ACF103D032B9}" dt="2023-08-21T20:52:56.173" v="8646"/>
          <ac:picMkLst>
            <pc:docMk/>
            <pc:sldMk cId="3058045305" sldId="273"/>
            <ac:picMk id="10" creationId="{AD587846-940A-DBE0-BE3C-FA1B17F1D61B}"/>
          </ac:picMkLst>
        </pc:picChg>
        <pc:picChg chg="add mod">
          <ac:chgData name="Lucas U.M.O." userId="1609e10634445fbc" providerId="LiveId" clId="{0C12641F-FF0A-4707-91DA-ACF103D032B9}" dt="2023-08-21T20:52:56.173" v="8646"/>
          <ac:picMkLst>
            <pc:docMk/>
            <pc:sldMk cId="3058045305" sldId="273"/>
            <ac:picMk id="11" creationId="{BFF6565E-4C87-2C09-87CD-A88FA6EAFB98}"/>
          </ac:picMkLst>
        </pc:picChg>
      </pc:sldChg>
      <pc:sldChg chg="del">
        <pc:chgData name="Lucas U.M.O." userId="1609e10634445fbc" providerId="LiveId" clId="{0C12641F-FF0A-4707-91DA-ACF103D032B9}" dt="2023-08-22T01:27:28.388" v="10137" actId="47"/>
        <pc:sldMkLst>
          <pc:docMk/>
          <pc:sldMk cId="3181275422" sldId="273"/>
        </pc:sldMkLst>
      </pc:sldChg>
      <pc:sldChg chg="del">
        <pc:chgData name="Lucas U.M.O." userId="1609e10634445fbc" providerId="LiveId" clId="{0C12641F-FF0A-4707-91DA-ACF103D032B9}" dt="2023-08-22T01:27:28.388" v="10137" actId="47"/>
        <pc:sldMkLst>
          <pc:docMk/>
          <pc:sldMk cId="396348477" sldId="274"/>
        </pc:sldMkLst>
      </pc:sldChg>
      <pc:sldChg chg="modSp add mod">
        <pc:chgData name="Lucas U.M.O." userId="1609e10634445fbc" providerId="LiveId" clId="{0C12641F-FF0A-4707-91DA-ACF103D032B9}" dt="2023-08-22T01:44:37.568" v="10177"/>
        <pc:sldMkLst>
          <pc:docMk/>
          <pc:sldMk cId="399844458" sldId="274"/>
        </pc:sldMkLst>
        <pc:spChg chg="mod">
          <ac:chgData name="Lucas U.M.O." userId="1609e10634445fbc" providerId="LiveId" clId="{0C12641F-FF0A-4707-91DA-ACF103D032B9}" dt="2023-08-22T01:44:37.568" v="10177"/>
          <ac:spMkLst>
            <pc:docMk/>
            <pc:sldMk cId="399844458" sldId="274"/>
            <ac:spMk id="2" creationId="{71E75A8E-3F3F-2B00-42FB-CC3AA977BF9A}"/>
          </ac:spMkLst>
        </pc:spChg>
      </pc:sldChg>
      <pc:sldChg chg="addSp delSp modSp add mod">
        <pc:chgData name="Lucas U.M.O." userId="1609e10634445fbc" providerId="LiveId" clId="{0C12641F-FF0A-4707-91DA-ACF103D032B9}" dt="2023-08-21T20:53:16.087" v="8650"/>
        <pc:sldMkLst>
          <pc:docMk/>
          <pc:sldMk cId="3687292069" sldId="274"/>
        </pc:sldMkLst>
        <pc:spChg chg="mod">
          <ac:chgData name="Lucas U.M.O." userId="1609e10634445fbc" providerId="LiveId" clId="{0C12641F-FF0A-4707-91DA-ACF103D032B9}" dt="2023-08-21T18:06:29.817" v="8201" actId="207"/>
          <ac:spMkLst>
            <pc:docMk/>
            <pc:sldMk cId="3687292069" sldId="274"/>
            <ac:spMk id="2" creationId="{71E75A8E-3F3F-2B00-42FB-CC3AA977BF9A}"/>
          </ac:spMkLst>
        </pc:spChg>
        <pc:spChg chg="add del mod">
          <ac:chgData name="Lucas U.M.O." userId="1609e10634445fbc" providerId="LiveId" clId="{0C12641F-FF0A-4707-91DA-ACF103D032B9}" dt="2023-08-21T20:53:15.914" v="8649" actId="478"/>
          <ac:spMkLst>
            <pc:docMk/>
            <pc:sldMk cId="3687292069" sldId="274"/>
            <ac:spMk id="9" creationId="{C27E3301-58DA-1B01-EA1C-26655D0C400D}"/>
          </ac:spMkLst>
        </pc:spChg>
        <pc:picChg chg="add mod">
          <ac:chgData name="Lucas U.M.O." userId="1609e10634445fbc" providerId="LiveId" clId="{0C12641F-FF0A-4707-91DA-ACF103D032B9}" dt="2023-08-21T20:43:09.385" v="8543"/>
          <ac:picMkLst>
            <pc:docMk/>
            <pc:sldMk cId="3687292069" sldId="274"/>
            <ac:picMk id="3" creationId="{BE569C1B-DC6E-0FF9-A9CD-89C7B289052C}"/>
          </ac:picMkLst>
        </pc:picChg>
        <pc:picChg chg="del">
          <ac:chgData name="Lucas U.M.O." userId="1609e10634445fbc" providerId="LiveId" clId="{0C12641F-FF0A-4707-91DA-ACF103D032B9}" dt="2023-08-21T20:53:09.545" v="8648" actId="478"/>
          <ac:picMkLst>
            <pc:docMk/>
            <pc:sldMk cId="3687292069" sldId="274"/>
            <ac:picMk id="5" creationId="{E85CACD0-EB06-AB99-E4C5-CFBB819942B5}"/>
          </ac:picMkLst>
        </pc:picChg>
        <pc:picChg chg="del">
          <ac:chgData name="Lucas U.M.O." userId="1609e10634445fbc" providerId="LiveId" clId="{0C12641F-FF0A-4707-91DA-ACF103D032B9}" dt="2023-08-21T20:53:09.545" v="8648" actId="478"/>
          <ac:picMkLst>
            <pc:docMk/>
            <pc:sldMk cId="3687292069" sldId="274"/>
            <ac:picMk id="6" creationId="{CE0F722E-C4B5-2E89-528E-47E029EA867E}"/>
          </ac:picMkLst>
        </pc:picChg>
        <pc:picChg chg="del">
          <ac:chgData name="Lucas U.M.O." userId="1609e10634445fbc" providerId="LiveId" clId="{0C12641F-FF0A-4707-91DA-ACF103D032B9}" dt="2023-08-21T20:43:09.243" v="8542" actId="478"/>
          <ac:picMkLst>
            <pc:docMk/>
            <pc:sldMk cId="3687292069" sldId="274"/>
            <ac:picMk id="7" creationId="{CC5D06F0-EC95-2B8D-2DD6-607C22ED1595}"/>
          </ac:picMkLst>
        </pc:picChg>
        <pc:picChg chg="add mod">
          <ac:chgData name="Lucas U.M.O." userId="1609e10634445fbc" providerId="LiveId" clId="{0C12641F-FF0A-4707-91DA-ACF103D032B9}" dt="2023-08-21T20:53:16.087" v="8650"/>
          <ac:picMkLst>
            <pc:docMk/>
            <pc:sldMk cId="3687292069" sldId="274"/>
            <ac:picMk id="10" creationId="{A2532B35-7888-D322-E3A6-CFBD64D7071F}"/>
          </ac:picMkLst>
        </pc:picChg>
        <pc:picChg chg="add mod">
          <ac:chgData name="Lucas U.M.O." userId="1609e10634445fbc" providerId="LiveId" clId="{0C12641F-FF0A-4707-91DA-ACF103D032B9}" dt="2023-08-21T20:53:16.087" v="8650"/>
          <ac:picMkLst>
            <pc:docMk/>
            <pc:sldMk cId="3687292069" sldId="274"/>
            <ac:picMk id="11" creationId="{CF5FDCBE-B432-14DA-682B-0F64365DAF7D}"/>
          </ac:picMkLst>
        </pc:picChg>
      </pc:sldChg>
      <pc:sldChg chg="modSp add mod">
        <pc:chgData name="Lucas U.M.O." userId="1609e10634445fbc" providerId="LiveId" clId="{0C12641F-FF0A-4707-91DA-ACF103D032B9}" dt="2023-08-22T01:44:49.942" v="10179"/>
        <pc:sldMkLst>
          <pc:docMk/>
          <pc:sldMk cId="2733499986" sldId="275"/>
        </pc:sldMkLst>
        <pc:spChg chg="mod">
          <ac:chgData name="Lucas U.M.O." userId="1609e10634445fbc" providerId="LiveId" clId="{0C12641F-FF0A-4707-91DA-ACF103D032B9}" dt="2023-08-22T01:44:49.942" v="10179"/>
          <ac:spMkLst>
            <pc:docMk/>
            <pc:sldMk cId="2733499986" sldId="275"/>
            <ac:spMk id="2" creationId="{71E75A8E-3F3F-2B00-42FB-CC3AA977BF9A}"/>
          </ac:spMkLst>
        </pc:spChg>
      </pc:sldChg>
      <pc:sldChg chg="del">
        <pc:chgData name="Lucas U.M.O." userId="1609e10634445fbc" providerId="LiveId" clId="{0C12641F-FF0A-4707-91DA-ACF103D032B9}" dt="2023-08-22T01:27:28.388" v="10137" actId="47"/>
        <pc:sldMkLst>
          <pc:docMk/>
          <pc:sldMk cId="3885207667" sldId="275"/>
        </pc:sldMkLst>
      </pc:sldChg>
      <pc:sldChg chg="addSp delSp modSp add mod">
        <pc:chgData name="Lucas U.M.O." userId="1609e10634445fbc" providerId="LiveId" clId="{0C12641F-FF0A-4707-91DA-ACF103D032B9}" dt="2023-08-21T20:43:12.862" v="8545"/>
        <pc:sldMkLst>
          <pc:docMk/>
          <pc:sldMk cId="4253142344" sldId="275"/>
        </pc:sldMkLst>
        <pc:spChg chg="mod">
          <ac:chgData name="Lucas U.M.O." userId="1609e10634445fbc" providerId="LiveId" clId="{0C12641F-FF0A-4707-91DA-ACF103D032B9}" dt="2023-08-21T18:06:08.404" v="8200" actId="207"/>
          <ac:spMkLst>
            <pc:docMk/>
            <pc:sldMk cId="4253142344" sldId="275"/>
            <ac:spMk id="2" creationId="{71E75A8E-3F3F-2B00-42FB-CC3AA977BF9A}"/>
          </ac:spMkLst>
        </pc:spChg>
        <pc:spChg chg="mod">
          <ac:chgData name="Lucas U.M.O." userId="1609e10634445fbc" providerId="LiveId" clId="{0C12641F-FF0A-4707-91DA-ACF103D032B9}" dt="2023-08-21T20:40:31.941" v="8496" actId="20577"/>
          <ac:spMkLst>
            <pc:docMk/>
            <pc:sldMk cId="4253142344" sldId="275"/>
            <ac:spMk id="4" creationId="{A9EA5C34-CC03-385E-2C55-3881D8F2B0F3}"/>
          </ac:spMkLst>
        </pc:spChg>
        <pc:spChg chg="add del mod">
          <ac:chgData name="Lucas U.M.O." userId="1609e10634445fbc" providerId="LiveId" clId="{0C12641F-FF0A-4707-91DA-ACF103D032B9}" dt="2023-08-21T20:39:15.933" v="8480" actId="478"/>
          <ac:spMkLst>
            <pc:docMk/>
            <pc:sldMk cId="4253142344" sldId="275"/>
            <ac:spMk id="12" creationId="{CB876F7A-6F0C-417E-A25E-D1B71586AB05}"/>
          </ac:spMkLst>
        </pc:spChg>
        <pc:picChg chg="del">
          <ac:chgData name="Lucas U.M.O." userId="1609e10634445fbc" providerId="LiveId" clId="{0C12641F-FF0A-4707-91DA-ACF103D032B9}" dt="2023-08-21T20:38:34.945" v="8472" actId="478"/>
          <ac:picMkLst>
            <pc:docMk/>
            <pc:sldMk cId="4253142344" sldId="275"/>
            <ac:picMk id="3" creationId="{FA80B2C1-3218-1A8C-8BD5-EDFA9BD1A728}"/>
          </ac:picMkLst>
        </pc:picChg>
        <pc:picChg chg="del">
          <ac:chgData name="Lucas U.M.O." userId="1609e10634445fbc" providerId="LiveId" clId="{0C12641F-FF0A-4707-91DA-ACF103D032B9}" dt="2023-08-21T20:43:12.711" v="8544" actId="478"/>
          <ac:picMkLst>
            <pc:docMk/>
            <pc:sldMk cId="4253142344" sldId="275"/>
            <ac:picMk id="5" creationId="{686A2CC8-E480-31DC-FE9C-44EFBF6D23AB}"/>
          </ac:picMkLst>
        </pc:picChg>
        <pc:picChg chg="del">
          <ac:chgData name="Lucas U.M.O." userId="1609e10634445fbc" providerId="LiveId" clId="{0C12641F-FF0A-4707-91DA-ACF103D032B9}" dt="2023-08-21T20:39:12.365" v="8479" actId="478"/>
          <ac:picMkLst>
            <pc:docMk/>
            <pc:sldMk cId="4253142344" sldId="275"/>
            <ac:picMk id="6" creationId="{CE0F722E-C4B5-2E89-528E-47E029EA867E}"/>
          </ac:picMkLst>
        </pc:picChg>
        <pc:picChg chg="add del mod">
          <ac:chgData name="Lucas U.M.O." userId="1609e10634445fbc" providerId="LiveId" clId="{0C12641F-FF0A-4707-91DA-ACF103D032B9}" dt="2023-08-21T20:39:08.043" v="8477" actId="478"/>
          <ac:picMkLst>
            <pc:docMk/>
            <pc:sldMk cId="4253142344" sldId="275"/>
            <ac:picMk id="8" creationId="{13C961E8-BB45-CC53-2449-1CC08325816C}"/>
          </ac:picMkLst>
        </pc:picChg>
        <pc:picChg chg="add mod modCrop">
          <ac:chgData name="Lucas U.M.O." userId="1609e10634445fbc" providerId="LiveId" clId="{0C12641F-FF0A-4707-91DA-ACF103D032B9}" dt="2023-08-21T20:39:39.672" v="8486" actId="732"/>
          <ac:picMkLst>
            <pc:docMk/>
            <pc:sldMk cId="4253142344" sldId="275"/>
            <ac:picMk id="10" creationId="{554DB7AD-8BE1-A081-C8B8-AAA47E6FD580}"/>
          </ac:picMkLst>
        </pc:picChg>
        <pc:picChg chg="add mod modCrop">
          <ac:chgData name="Lucas U.M.O." userId="1609e10634445fbc" providerId="LiveId" clId="{0C12641F-FF0A-4707-91DA-ACF103D032B9}" dt="2023-08-21T20:39:28.812" v="8484" actId="732"/>
          <ac:picMkLst>
            <pc:docMk/>
            <pc:sldMk cId="4253142344" sldId="275"/>
            <ac:picMk id="13" creationId="{AC9578F7-7825-1C22-E50C-C11628F80455}"/>
          </ac:picMkLst>
        </pc:picChg>
        <pc:picChg chg="add mod">
          <ac:chgData name="Lucas U.M.O." userId="1609e10634445fbc" providerId="LiveId" clId="{0C12641F-FF0A-4707-91DA-ACF103D032B9}" dt="2023-08-21T20:43:12.862" v="8545"/>
          <ac:picMkLst>
            <pc:docMk/>
            <pc:sldMk cId="4253142344" sldId="275"/>
            <ac:picMk id="14" creationId="{2E5FB23D-6FBE-FFA9-4E6F-D532E9F36105}"/>
          </ac:picMkLst>
        </pc:picChg>
      </pc:sldChg>
      <pc:sldChg chg="modSp add mod">
        <pc:chgData name="Lucas U.M.O." userId="1609e10634445fbc" providerId="LiveId" clId="{0C12641F-FF0A-4707-91DA-ACF103D032B9}" dt="2023-08-22T01:44:59.645" v="10181"/>
        <pc:sldMkLst>
          <pc:docMk/>
          <pc:sldMk cId="697050980" sldId="276"/>
        </pc:sldMkLst>
        <pc:spChg chg="mod">
          <ac:chgData name="Lucas U.M.O." userId="1609e10634445fbc" providerId="LiveId" clId="{0C12641F-FF0A-4707-91DA-ACF103D032B9}" dt="2023-08-22T01:44:59.645" v="10181"/>
          <ac:spMkLst>
            <pc:docMk/>
            <pc:sldMk cId="697050980" sldId="276"/>
            <ac:spMk id="2" creationId="{71E75A8E-3F3F-2B00-42FB-CC3AA977BF9A}"/>
          </ac:spMkLst>
        </pc:spChg>
      </pc:sldChg>
      <pc:sldChg chg="addSp delSp modSp add mod">
        <pc:chgData name="Lucas U.M.O." userId="1609e10634445fbc" providerId="LiveId" clId="{0C12641F-FF0A-4707-91DA-ACF103D032B9}" dt="2023-08-21T20:43:15.863" v="8547"/>
        <pc:sldMkLst>
          <pc:docMk/>
          <pc:sldMk cId="2777686472" sldId="276"/>
        </pc:sldMkLst>
        <pc:spChg chg="mod">
          <ac:chgData name="Lucas U.M.O." userId="1609e10634445fbc" providerId="LiveId" clId="{0C12641F-FF0A-4707-91DA-ACF103D032B9}" dt="2023-08-21T18:05:58.571" v="8198" actId="14100"/>
          <ac:spMkLst>
            <pc:docMk/>
            <pc:sldMk cId="2777686472" sldId="276"/>
            <ac:spMk id="2" creationId="{71E75A8E-3F3F-2B00-42FB-CC3AA977BF9A}"/>
          </ac:spMkLst>
        </pc:spChg>
        <pc:spChg chg="mod">
          <ac:chgData name="Lucas U.M.O." userId="1609e10634445fbc" providerId="LiveId" clId="{0C12641F-FF0A-4707-91DA-ACF103D032B9}" dt="2023-08-21T20:36:16.093" v="8467" actId="6549"/>
          <ac:spMkLst>
            <pc:docMk/>
            <pc:sldMk cId="2777686472" sldId="276"/>
            <ac:spMk id="4" creationId="{A9EA5C34-CC03-385E-2C55-3881D8F2B0F3}"/>
          </ac:spMkLst>
        </pc:spChg>
        <pc:spChg chg="add del mod">
          <ac:chgData name="Lucas U.M.O." userId="1609e10634445fbc" providerId="LiveId" clId="{0C12641F-FF0A-4707-91DA-ACF103D032B9}" dt="2023-08-21T20:40:07.074" v="8490" actId="478"/>
          <ac:spMkLst>
            <pc:docMk/>
            <pc:sldMk cId="2777686472" sldId="276"/>
            <ac:spMk id="10" creationId="{410AA020-6FA3-2F49-46B3-A34BAE2110A2}"/>
          </ac:spMkLst>
        </pc:spChg>
        <pc:picChg chg="del">
          <ac:chgData name="Lucas U.M.O." userId="1609e10634445fbc" providerId="LiveId" clId="{0C12641F-FF0A-4707-91DA-ACF103D032B9}" dt="2023-08-21T20:40:04.793" v="8489" actId="478"/>
          <ac:picMkLst>
            <pc:docMk/>
            <pc:sldMk cId="2777686472" sldId="276"/>
            <ac:picMk id="3" creationId="{7037488E-697D-176D-6D57-9F180285A1D1}"/>
          </ac:picMkLst>
        </pc:picChg>
        <pc:picChg chg="del">
          <ac:chgData name="Lucas U.M.O." userId="1609e10634445fbc" providerId="LiveId" clId="{0C12641F-FF0A-4707-91DA-ACF103D032B9}" dt="2023-08-21T20:43:15.693" v="8546" actId="478"/>
          <ac:picMkLst>
            <pc:docMk/>
            <pc:sldMk cId="2777686472" sldId="276"/>
            <ac:picMk id="5" creationId="{49F8D125-AFCC-F02A-0A9F-6865F341053E}"/>
          </ac:picMkLst>
        </pc:picChg>
        <pc:picChg chg="del">
          <ac:chgData name="Lucas U.M.O." userId="1609e10634445fbc" providerId="LiveId" clId="{0C12641F-FF0A-4707-91DA-ACF103D032B9}" dt="2023-08-21T20:40:04.793" v="8489" actId="478"/>
          <ac:picMkLst>
            <pc:docMk/>
            <pc:sldMk cId="2777686472" sldId="276"/>
            <ac:picMk id="6" creationId="{CE0F722E-C4B5-2E89-528E-47E029EA867E}"/>
          </ac:picMkLst>
        </pc:picChg>
        <pc:picChg chg="add mod modCrop">
          <ac:chgData name="Lucas U.M.O." userId="1609e10634445fbc" providerId="LiveId" clId="{0C12641F-FF0A-4707-91DA-ACF103D032B9}" dt="2023-08-21T20:40:14.627" v="8491" actId="18131"/>
          <ac:picMkLst>
            <pc:docMk/>
            <pc:sldMk cId="2777686472" sldId="276"/>
            <ac:picMk id="7" creationId="{DC444A44-FFA6-D281-81A0-BEDAFE96838A}"/>
          </ac:picMkLst>
        </pc:picChg>
        <pc:picChg chg="add mod">
          <ac:chgData name="Lucas U.M.O." userId="1609e10634445fbc" providerId="LiveId" clId="{0C12641F-FF0A-4707-91DA-ACF103D032B9}" dt="2023-08-21T20:39:51.787" v="8488"/>
          <ac:picMkLst>
            <pc:docMk/>
            <pc:sldMk cId="2777686472" sldId="276"/>
            <ac:picMk id="8" creationId="{A17C10E4-9202-D227-D8AD-44E48FB169F7}"/>
          </ac:picMkLst>
        </pc:picChg>
        <pc:picChg chg="add mod">
          <ac:chgData name="Lucas U.M.O." userId="1609e10634445fbc" providerId="LiveId" clId="{0C12641F-FF0A-4707-91DA-ACF103D032B9}" dt="2023-08-21T20:43:15.863" v="8547"/>
          <ac:picMkLst>
            <pc:docMk/>
            <pc:sldMk cId="2777686472" sldId="276"/>
            <ac:picMk id="11" creationId="{1F36EE99-0633-8FBA-CB4F-727DAB4179B2}"/>
          </ac:picMkLst>
        </pc:picChg>
      </pc:sldChg>
      <pc:sldChg chg="del">
        <pc:chgData name="Lucas U.M.O." userId="1609e10634445fbc" providerId="LiveId" clId="{0C12641F-FF0A-4707-91DA-ACF103D032B9}" dt="2023-08-22T01:27:28.388" v="10137" actId="47"/>
        <pc:sldMkLst>
          <pc:docMk/>
          <pc:sldMk cId="3237034228" sldId="276"/>
        </pc:sldMkLst>
      </pc:sldChg>
      <pc:sldChg chg="modSp add mod">
        <pc:chgData name="Lucas U.M.O." userId="1609e10634445fbc" providerId="LiveId" clId="{0C12641F-FF0A-4707-91DA-ACF103D032B9}" dt="2023-08-22T01:46:10.196" v="10193" actId="207"/>
        <pc:sldMkLst>
          <pc:docMk/>
          <pc:sldMk cId="1165755140" sldId="277"/>
        </pc:sldMkLst>
        <pc:spChg chg="mod">
          <ac:chgData name="Lucas U.M.O." userId="1609e10634445fbc" providerId="LiveId" clId="{0C12641F-FF0A-4707-91DA-ACF103D032B9}" dt="2023-08-22T01:45:16.391" v="10186"/>
          <ac:spMkLst>
            <pc:docMk/>
            <pc:sldMk cId="1165755140" sldId="277"/>
            <ac:spMk id="2" creationId="{71E75A8E-3F3F-2B00-42FB-CC3AA977BF9A}"/>
          </ac:spMkLst>
        </pc:spChg>
        <pc:spChg chg="mod">
          <ac:chgData name="Lucas U.M.O." userId="1609e10634445fbc" providerId="LiveId" clId="{0C12641F-FF0A-4707-91DA-ACF103D032B9}" dt="2023-08-22T01:46:10.196" v="10193" actId="207"/>
          <ac:spMkLst>
            <pc:docMk/>
            <pc:sldMk cId="1165755140" sldId="277"/>
            <ac:spMk id="4" creationId="{A9EA5C34-CC03-385E-2C55-3881D8F2B0F3}"/>
          </ac:spMkLst>
        </pc:spChg>
      </pc:sldChg>
      <pc:sldChg chg="del">
        <pc:chgData name="Lucas U.M.O." userId="1609e10634445fbc" providerId="LiveId" clId="{0C12641F-FF0A-4707-91DA-ACF103D032B9}" dt="2023-08-22T01:27:28.388" v="10137" actId="47"/>
        <pc:sldMkLst>
          <pc:docMk/>
          <pc:sldMk cId="2194004912" sldId="277"/>
        </pc:sldMkLst>
      </pc:sldChg>
      <pc:sldChg chg="addSp delSp modSp add mod">
        <pc:chgData name="Lucas U.M.O." userId="1609e10634445fbc" providerId="LiveId" clId="{0C12641F-FF0A-4707-91DA-ACF103D032B9}" dt="2023-08-21T20:59:13.706" v="8698" actId="207"/>
        <pc:sldMkLst>
          <pc:docMk/>
          <pc:sldMk cId="2369385778" sldId="277"/>
        </pc:sldMkLst>
        <pc:spChg chg="mod">
          <ac:chgData name="Lucas U.M.O." userId="1609e10634445fbc" providerId="LiveId" clId="{0C12641F-FF0A-4707-91DA-ACF103D032B9}" dt="2023-08-21T18:05:39.063" v="8195" actId="207"/>
          <ac:spMkLst>
            <pc:docMk/>
            <pc:sldMk cId="2369385778" sldId="277"/>
            <ac:spMk id="2" creationId="{71E75A8E-3F3F-2B00-42FB-CC3AA977BF9A}"/>
          </ac:spMkLst>
        </pc:spChg>
        <pc:spChg chg="mod">
          <ac:chgData name="Lucas U.M.O." userId="1609e10634445fbc" providerId="LiveId" clId="{0C12641F-FF0A-4707-91DA-ACF103D032B9}" dt="2023-08-21T20:59:13.706" v="8698" actId="207"/>
          <ac:spMkLst>
            <pc:docMk/>
            <pc:sldMk cId="2369385778" sldId="277"/>
            <ac:spMk id="4" creationId="{A9EA5C34-CC03-385E-2C55-3881D8F2B0F3}"/>
          </ac:spMkLst>
        </pc:spChg>
        <pc:spChg chg="add del mod">
          <ac:chgData name="Lucas U.M.O." userId="1609e10634445fbc" providerId="LiveId" clId="{0C12641F-FF0A-4707-91DA-ACF103D032B9}" dt="2023-08-21T20:54:15.555" v="8664" actId="478"/>
          <ac:spMkLst>
            <pc:docMk/>
            <pc:sldMk cId="2369385778" sldId="277"/>
            <ac:spMk id="7" creationId="{E832F8F5-601D-7763-8816-25B9E55246B3}"/>
          </ac:spMkLst>
        </pc:spChg>
        <pc:picChg chg="add mod">
          <ac:chgData name="Lucas U.M.O." userId="1609e10634445fbc" providerId="LiveId" clId="{0C12641F-FF0A-4707-91DA-ACF103D032B9}" dt="2023-08-21T20:53:59.248" v="8661"/>
          <ac:picMkLst>
            <pc:docMk/>
            <pc:sldMk cId="2369385778" sldId="277"/>
            <ac:picMk id="3" creationId="{E7A4A2AC-F4E0-F7CA-8EAE-B13BEA348311}"/>
          </ac:picMkLst>
        </pc:picChg>
        <pc:picChg chg="del">
          <ac:chgData name="Lucas U.M.O." userId="1609e10634445fbc" providerId="LiveId" clId="{0C12641F-FF0A-4707-91DA-ACF103D032B9}" dt="2023-08-21T20:54:11.606" v="8662" actId="478"/>
          <ac:picMkLst>
            <pc:docMk/>
            <pc:sldMk cId="2369385778" sldId="277"/>
            <ac:picMk id="6" creationId="{CE0F722E-C4B5-2E89-528E-47E029EA867E}"/>
          </ac:picMkLst>
        </pc:picChg>
        <pc:picChg chg="add del mod">
          <ac:chgData name="Lucas U.M.O." userId="1609e10634445fbc" providerId="LiveId" clId="{0C12641F-FF0A-4707-91DA-ACF103D032B9}" dt="2023-08-21T20:56:39.389" v="8685" actId="478"/>
          <ac:picMkLst>
            <pc:docMk/>
            <pc:sldMk cId="2369385778" sldId="277"/>
            <ac:picMk id="8" creationId="{145C49A6-6EB7-2B00-8C75-0460F149A68B}"/>
          </ac:picMkLst>
        </pc:picChg>
        <pc:picChg chg="del">
          <ac:chgData name="Lucas U.M.O." userId="1609e10634445fbc" providerId="LiveId" clId="{0C12641F-FF0A-4707-91DA-ACF103D032B9}" dt="2023-08-21T20:54:11.606" v="8662" actId="478"/>
          <ac:picMkLst>
            <pc:docMk/>
            <pc:sldMk cId="2369385778" sldId="277"/>
            <ac:picMk id="9" creationId="{4A964143-D143-2BE0-F6A0-C154DFEFEFBE}"/>
          </ac:picMkLst>
        </pc:picChg>
        <pc:picChg chg="del">
          <ac:chgData name="Lucas U.M.O." userId="1609e10634445fbc" providerId="LiveId" clId="{0C12641F-FF0A-4707-91DA-ACF103D032B9}" dt="2023-08-21T20:53:59.066" v="8660" actId="478"/>
          <ac:picMkLst>
            <pc:docMk/>
            <pc:sldMk cId="2369385778" sldId="277"/>
            <ac:picMk id="10" creationId="{BFC7CB10-8D6B-4FA8-B286-E910BA3F457D}"/>
          </ac:picMkLst>
        </pc:picChg>
        <pc:picChg chg="add del mod">
          <ac:chgData name="Lucas U.M.O." userId="1609e10634445fbc" providerId="LiveId" clId="{0C12641F-FF0A-4707-91DA-ACF103D032B9}" dt="2023-08-21T20:56:39.389" v="8685" actId="478"/>
          <ac:picMkLst>
            <pc:docMk/>
            <pc:sldMk cId="2369385778" sldId="277"/>
            <ac:picMk id="11" creationId="{7922083C-CBFB-F336-6D50-710A15FF9EA0}"/>
          </ac:picMkLst>
        </pc:picChg>
        <pc:picChg chg="add mod">
          <ac:chgData name="Lucas U.M.O." userId="1609e10634445fbc" providerId="LiveId" clId="{0C12641F-FF0A-4707-91DA-ACF103D032B9}" dt="2023-08-21T20:56:39.563" v="8686"/>
          <ac:picMkLst>
            <pc:docMk/>
            <pc:sldMk cId="2369385778" sldId="277"/>
            <ac:picMk id="12" creationId="{6C0539D6-27F4-EDED-CE52-9F96C4F55624}"/>
          </ac:picMkLst>
        </pc:picChg>
        <pc:picChg chg="add mod">
          <ac:chgData name="Lucas U.M.O." userId="1609e10634445fbc" providerId="LiveId" clId="{0C12641F-FF0A-4707-91DA-ACF103D032B9}" dt="2023-08-21T20:56:39.563" v="8686"/>
          <ac:picMkLst>
            <pc:docMk/>
            <pc:sldMk cId="2369385778" sldId="277"/>
            <ac:picMk id="13" creationId="{F84BEA59-6F84-A866-80B7-3D11A6C6CCEE}"/>
          </ac:picMkLst>
        </pc:picChg>
      </pc:sldChg>
      <pc:sldChg chg="addSp delSp modSp add mod">
        <pc:chgData name="Lucas U.M.O." userId="1609e10634445fbc" providerId="LiveId" clId="{0C12641F-FF0A-4707-91DA-ACF103D032B9}" dt="2023-08-21T20:53:55.537" v="8659"/>
        <pc:sldMkLst>
          <pc:docMk/>
          <pc:sldMk cId="997918948" sldId="278"/>
        </pc:sldMkLst>
        <pc:spChg chg="mod">
          <ac:chgData name="Lucas U.M.O." userId="1609e10634445fbc" providerId="LiveId" clId="{0C12641F-FF0A-4707-91DA-ACF103D032B9}" dt="2023-08-21T18:05:19.891" v="8193" actId="207"/>
          <ac:spMkLst>
            <pc:docMk/>
            <pc:sldMk cId="997918948" sldId="278"/>
            <ac:spMk id="2" creationId="{71E75A8E-3F3F-2B00-42FB-CC3AA977BF9A}"/>
          </ac:spMkLst>
        </pc:spChg>
        <pc:spChg chg="mod">
          <ac:chgData name="Lucas U.M.O." userId="1609e10634445fbc" providerId="LiveId" clId="{0C12641F-FF0A-4707-91DA-ACF103D032B9}" dt="2023-08-21T18:05:29.321" v="8194" actId="123"/>
          <ac:spMkLst>
            <pc:docMk/>
            <pc:sldMk cId="997918948" sldId="278"/>
            <ac:spMk id="4" creationId="{A9EA5C34-CC03-385E-2C55-3881D8F2B0F3}"/>
          </ac:spMkLst>
        </pc:spChg>
        <pc:spChg chg="add del mod">
          <ac:chgData name="Lucas U.M.O." userId="1609e10634445fbc" providerId="LiveId" clId="{0C12641F-FF0A-4707-91DA-ACF103D032B9}" dt="2023-08-21T20:53:44.566" v="8654" actId="478"/>
          <ac:spMkLst>
            <pc:docMk/>
            <pc:sldMk cId="997918948" sldId="278"/>
            <ac:spMk id="10" creationId="{BE66A496-5D74-59DF-9C2A-AF18CC43017F}"/>
          </ac:spMkLst>
        </pc:spChg>
        <pc:picChg chg="del">
          <ac:chgData name="Lucas U.M.O." userId="1609e10634445fbc" providerId="LiveId" clId="{0C12641F-FF0A-4707-91DA-ACF103D032B9}" dt="2023-08-21T20:53:55.239" v="8658" actId="478"/>
          <ac:picMkLst>
            <pc:docMk/>
            <pc:sldMk cId="997918948" sldId="278"/>
            <ac:picMk id="5" creationId="{DDE4AF6A-7E7B-408A-8B9F-681B4F3988BF}"/>
          </ac:picMkLst>
        </pc:picChg>
        <pc:picChg chg="del">
          <ac:chgData name="Lucas U.M.O." userId="1609e10634445fbc" providerId="LiveId" clId="{0C12641F-FF0A-4707-91DA-ACF103D032B9}" dt="2023-08-21T20:53:41.247" v="8652" actId="478"/>
          <ac:picMkLst>
            <pc:docMk/>
            <pc:sldMk cId="997918948" sldId="278"/>
            <ac:picMk id="6" creationId="{CE0F722E-C4B5-2E89-528E-47E029EA867E}"/>
          </ac:picMkLst>
        </pc:picChg>
        <pc:picChg chg="del">
          <ac:chgData name="Lucas U.M.O." userId="1609e10634445fbc" providerId="LiveId" clId="{0C12641F-FF0A-4707-91DA-ACF103D032B9}" dt="2023-08-21T20:53:41.247" v="8652" actId="478"/>
          <ac:picMkLst>
            <pc:docMk/>
            <pc:sldMk cId="997918948" sldId="278"/>
            <ac:picMk id="7" creationId="{CAE8C3AE-497E-5D7E-DCC6-D8D6B8FCBC13}"/>
          </ac:picMkLst>
        </pc:picChg>
        <pc:picChg chg="del">
          <ac:chgData name="Lucas U.M.O." userId="1609e10634445fbc" providerId="LiveId" clId="{0C12641F-FF0A-4707-91DA-ACF103D032B9}" dt="2023-08-21T20:53:52.628" v="8655" actId="478"/>
          <ac:picMkLst>
            <pc:docMk/>
            <pc:sldMk cId="997918948" sldId="278"/>
            <ac:picMk id="8" creationId="{9E72B438-D5D7-EFD5-DE43-6342EDB12F2F}"/>
          </ac:picMkLst>
        </pc:picChg>
        <pc:picChg chg="add mod">
          <ac:chgData name="Lucas U.M.O." userId="1609e10634445fbc" providerId="LiveId" clId="{0C12641F-FF0A-4707-91DA-ACF103D032B9}" dt="2023-08-21T20:53:41.388" v="8653"/>
          <ac:picMkLst>
            <pc:docMk/>
            <pc:sldMk cId="997918948" sldId="278"/>
            <ac:picMk id="11" creationId="{597AD085-99B7-0ACC-BFBF-805600FD7BC5}"/>
          </ac:picMkLst>
        </pc:picChg>
        <pc:picChg chg="add mod">
          <ac:chgData name="Lucas U.M.O." userId="1609e10634445fbc" providerId="LiveId" clId="{0C12641F-FF0A-4707-91DA-ACF103D032B9}" dt="2023-08-21T20:53:41.388" v="8653"/>
          <ac:picMkLst>
            <pc:docMk/>
            <pc:sldMk cId="997918948" sldId="278"/>
            <ac:picMk id="12" creationId="{34BB465F-E1EE-86B1-0F9C-19EF5E619686}"/>
          </ac:picMkLst>
        </pc:picChg>
        <pc:picChg chg="add del mod">
          <ac:chgData name="Lucas U.M.O." userId="1609e10634445fbc" providerId="LiveId" clId="{0C12641F-FF0A-4707-91DA-ACF103D032B9}" dt="2023-08-21T20:53:54.047" v="8657"/>
          <ac:picMkLst>
            <pc:docMk/>
            <pc:sldMk cId="997918948" sldId="278"/>
            <ac:picMk id="13" creationId="{D3E3B545-08DC-635E-ACF6-52FA73213B0E}"/>
          </ac:picMkLst>
        </pc:picChg>
        <pc:picChg chg="add mod">
          <ac:chgData name="Lucas U.M.O." userId="1609e10634445fbc" providerId="LiveId" clId="{0C12641F-FF0A-4707-91DA-ACF103D032B9}" dt="2023-08-21T20:53:55.537" v="8659"/>
          <ac:picMkLst>
            <pc:docMk/>
            <pc:sldMk cId="997918948" sldId="278"/>
            <ac:picMk id="14" creationId="{2319A4E6-9A3A-9A2C-A556-A95B401DBBAA}"/>
          </ac:picMkLst>
        </pc:picChg>
      </pc:sldChg>
      <pc:sldChg chg="del">
        <pc:chgData name="Lucas U.M.O." userId="1609e10634445fbc" providerId="LiveId" clId="{0C12641F-FF0A-4707-91DA-ACF103D032B9}" dt="2023-08-22T01:27:28.388" v="10137" actId="47"/>
        <pc:sldMkLst>
          <pc:docMk/>
          <pc:sldMk cId="2463869346" sldId="278"/>
        </pc:sldMkLst>
      </pc:sldChg>
      <pc:sldChg chg="modSp add mod">
        <pc:chgData name="Lucas U.M.O." userId="1609e10634445fbc" providerId="LiveId" clId="{0C12641F-FF0A-4707-91DA-ACF103D032B9}" dt="2023-08-22T01:46:23.283" v="10196" actId="27636"/>
        <pc:sldMkLst>
          <pc:docMk/>
          <pc:sldMk cId="4239713806" sldId="278"/>
        </pc:sldMkLst>
        <pc:spChg chg="mod">
          <ac:chgData name="Lucas U.M.O." userId="1609e10634445fbc" providerId="LiveId" clId="{0C12641F-FF0A-4707-91DA-ACF103D032B9}" dt="2023-08-22T01:46:19.913" v="10195"/>
          <ac:spMkLst>
            <pc:docMk/>
            <pc:sldMk cId="4239713806" sldId="278"/>
            <ac:spMk id="2" creationId="{71E75A8E-3F3F-2B00-42FB-CC3AA977BF9A}"/>
          </ac:spMkLst>
        </pc:spChg>
        <pc:spChg chg="mod">
          <ac:chgData name="Lucas U.M.O." userId="1609e10634445fbc" providerId="LiveId" clId="{0C12641F-FF0A-4707-91DA-ACF103D032B9}" dt="2023-08-22T01:46:23.283" v="10196" actId="27636"/>
          <ac:spMkLst>
            <pc:docMk/>
            <pc:sldMk cId="4239713806" sldId="278"/>
            <ac:spMk id="4" creationId="{A9EA5C34-CC03-385E-2C55-3881D8F2B0F3}"/>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a:xfrm>
            <a:off x="3962399" y="5870575"/>
            <a:ext cx="4893958" cy="377825"/>
          </a:xfrm>
        </p:spPr>
        <p:txBody>
          <a:bodyPr/>
          <a:lstStyle/>
          <a:p>
            <a:endParaRPr lang="pt-BR"/>
          </a:p>
        </p:txBody>
      </p:sp>
      <p:sp>
        <p:nvSpPr>
          <p:cNvPr id="6" name="Slide Number Placeholder 5"/>
          <p:cNvSpPr>
            <a:spLocks noGrp="1"/>
          </p:cNvSpPr>
          <p:nvPr>
            <p:ph type="sldNum" sz="quarter" idx="12"/>
          </p:nvPr>
        </p:nvSpPr>
        <p:spPr>
          <a:xfrm>
            <a:off x="10608958" y="5870575"/>
            <a:ext cx="551167" cy="377825"/>
          </a:xfrm>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2545708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C2D1B2-9F97-4E22-8775-A33574F643A5}" type="datetimeFigureOut">
              <a:rPr lang="pt-BR" smtClean="0"/>
              <a:t>21/08/2023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411994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1611782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722701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4010984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2121139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3463509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993784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394413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1820545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C2D1B2-9F97-4E22-8775-A33574F643A5}" type="datetimeFigureOut">
              <a:rPr lang="pt-BR" smtClean="0"/>
              <a:t>21/08/2023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2479959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C2D1B2-9F97-4E22-8775-A33574F643A5}" type="datetimeFigureOut">
              <a:rPr lang="pt-BR" smtClean="0"/>
              <a:t>21/08/2023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4005330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C2D1B2-9F97-4E22-8775-A33574F643A5}" type="datetimeFigureOut">
              <a:rPr lang="pt-BR" smtClean="0"/>
              <a:t>21/08/2023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327989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C2D1B2-9F97-4E22-8775-A33574F643A5}" type="datetimeFigureOut">
              <a:rPr lang="pt-BR" smtClean="0"/>
              <a:t>21/08/2023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192518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BC2D1B2-9F97-4E22-8775-A33574F643A5}" type="datetimeFigureOut">
              <a:rPr lang="pt-BR" smtClean="0"/>
              <a:t>21/08/2023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291573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C2D1B2-9F97-4E22-8775-A33574F643A5}" type="datetimeFigureOut">
              <a:rPr lang="pt-BR" smtClean="0"/>
              <a:t>21/08/2023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2345439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C2D1B2-9F97-4E22-8775-A33574F643A5}" type="datetimeFigureOut">
              <a:rPr lang="pt-BR" smtClean="0"/>
              <a:t>21/08/2023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F83880B-9559-48EF-9C6A-BE35812B83BD}" type="slidenum">
              <a:rPr lang="pt-BR" smtClean="0"/>
              <a:t>‹#›</a:t>
            </a:fld>
            <a:endParaRPr lang="pt-BR"/>
          </a:p>
        </p:txBody>
      </p:sp>
    </p:spTree>
    <p:extLst>
      <p:ext uri="{BB962C8B-B14F-4D97-AF65-F5344CB8AC3E}">
        <p14:creationId xmlns:p14="http://schemas.microsoft.com/office/powerpoint/2010/main" val="3570907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C2D1B2-9F97-4E22-8775-A33574F643A5}" type="datetimeFigureOut">
              <a:rPr lang="pt-BR" smtClean="0"/>
              <a:t>21/08/2023</a:t>
            </a:fld>
            <a:endParaRPr lang="pt-B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pt-B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F83880B-9559-48EF-9C6A-BE35812B83BD}" type="slidenum">
              <a:rPr lang="pt-BR" smtClean="0"/>
              <a:t>‹#›</a:t>
            </a:fld>
            <a:endParaRPr lang="pt-BR"/>
          </a:p>
        </p:txBody>
      </p:sp>
    </p:spTree>
    <p:extLst>
      <p:ext uri="{BB962C8B-B14F-4D97-AF65-F5344CB8AC3E}">
        <p14:creationId xmlns:p14="http://schemas.microsoft.com/office/powerpoint/2010/main" val="27479257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8BF8-71A5-D733-8E94-D4C4D3004789}"/>
              </a:ext>
            </a:extLst>
          </p:cNvPr>
          <p:cNvSpPr>
            <a:spLocks noGrp="1"/>
          </p:cNvSpPr>
          <p:nvPr>
            <p:ph type="ctrTitle"/>
          </p:nvPr>
        </p:nvSpPr>
        <p:spPr/>
        <p:txBody>
          <a:bodyPr>
            <a:normAutofit/>
          </a:bodyPr>
          <a:lstStyle/>
          <a:p>
            <a:r>
              <a:rPr lang="pt-BR" sz="3600"/>
              <a:t>Análise de Dados Covid - Projeto</a:t>
            </a:r>
            <a:endParaRPr lang="pt-BR" sz="3600" dirty="0"/>
          </a:p>
        </p:txBody>
      </p:sp>
      <p:sp>
        <p:nvSpPr>
          <p:cNvPr id="3" name="Subtitle 2">
            <a:extLst>
              <a:ext uri="{FF2B5EF4-FFF2-40B4-BE49-F238E27FC236}">
                <a16:creationId xmlns:a16="http://schemas.microsoft.com/office/drawing/2014/main" id="{97E596AA-2EEC-A14E-DEBB-F29EB4182CE6}"/>
              </a:ext>
            </a:extLst>
          </p:cNvPr>
          <p:cNvSpPr>
            <a:spLocks noGrp="1"/>
          </p:cNvSpPr>
          <p:nvPr>
            <p:ph type="subTitle" idx="1"/>
          </p:nvPr>
        </p:nvSpPr>
        <p:spPr/>
        <p:txBody>
          <a:bodyPr/>
          <a:lstStyle/>
          <a:p>
            <a:r>
              <a:rPr lang="en-US" dirty="0"/>
              <a:t>Por: Lucas martins de Oliveira</a:t>
            </a:r>
          </a:p>
          <a:p>
            <a:r>
              <a:rPr lang="pt-BR" dirty="0"/>
              <a:t>Intrução e acompanhamento por: Stephanie</a:t>
            </a:r>
          </a:p>
          <a:p>
            <a:r>
              <a:rPr lang="pt-BR" dirty="0"/>
              <a:t>Instituição: Ultima School</a:t>
            </a:r>
          </a:p>
        </p:txBody>
      </p:sp>
    </p:spTree>
    <p:extLst>
      <p:ext uri="{BB962C8B-B14F-4D97-AF65-F5344CB8AC3E}">
        <p14:creationId xmlns:p14="http://schemas.microsoft.com/office/powerpoint/2010/main" val="3405122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583268"/>
            <a:ext cx="4607300" cy="540808"/>
          </a:xfrm>
        </p:spPr>
        <p:txBody>
          <a:bodyPr/>
          <a:lstStyle/>
          <a:p>
            <a:pPr algn="ctr"/>
            <a:r>
              <a:rPr lang="en-US" b="1" dirty="0" err="1"/>
              <a:t>Análise</a:t>
            </a:r>
            <a:r>
              <a:rPr lang="en-US" b="1" dirty="0"/>
              <a:t> de </a:t>
            </a:r>
            <a:r>
              <a:rPr lang="en-US" b="1" dirty="0" err="1">
                <a:solidFill>
                  <a:schemeClr val="accent4">
                    <a:lumMod val="60000"/>
                    <a:lumOff val="40000"/>
                  </a:schemeClr>
                </a:solidFill>
              </a:rPr>
              <a:t>vacinação</a:t>
            </a:r>
            <a:r>
              <a:rPr lang="en-US" b="1" dirty="0"/>
              <a:t> </a:t>
            </a:r>
            <a:r>
              <a:rPr lang="en-US" b="1" dirty="0" err="1"/>
              <a:t>por</a:t>
            </a:r>
            <a:r>
              <a:rPr lang="en-US" b="1" dirty="0"/>
              <a:t> </a:t>
            </a:r>
            <a:r>
              <a:rPr lang="en-US" b="1" dirty="0" err="1"/>
              <a:t>paises</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799" y="2419350"/>
            <a:ext cx="4607301" cy="4096594"/>
          </a:xfrm>
        </p:spPr>
        <p:txBody>
          <a:bodyPr>
            <a:normAutofit/>
          </a:bodyPr>
          <a:lstStyle/>
          <a:p>
            <a:pPr algn="just"/>
            <a:r>
              <a:rPr lang="en-US" dirty="0"/>
              <a:t>Sobre </a:t>
            </a:r>
            <a:r>
              <a:rPr lang="en-US" dirty="0" err="1"/>
              <a:t>os</a:t>
            </a:r>
            <a:r>
              <a:rPr lang="en-US" dirty="0"/>
              <a:t> dados de </a:t>
            </a:r>
            <a:r>
              <a:rPr lang="en-US" dirty="0" err="1"/>
              <a:t>vacinações</a:t>
            </a:r>
            <a:r>
              <a:rPr lang="en-US" dirty="0"/>
              <a:t>, </a:t>
            </a:r>
            <a:r>
              <a:rPr lang="en-US" dirty="0" err="1"/>
              <a:t>comparamos</a:t>
            </a:r>
            <a:r>
              <a:rPr lang="en-US" dirty="0"/>
              <a:t> o </a:t>
            </a:r>
            <a:r>
              <a:rPr lang="en-US" dirty="0" err="1"/>
              <a:t>tatal</a:t>
            </a:r>
            <a:r>
              <a:rPr lang="en-US" dirty="0"/>
              <a:t> da </a:t>
            </a:r>
            <a:r>
              <a:rPr lang="en-US" b="1" dirty="0" err="1">
                <a:solidFill>
                  <a:srgbClr val="00B050"/>
                </a:solidFill>
              </a:rPr>
              <a:t>população</a:t>
            </a:r>
            <a:r>
              <a:rPr lang="en-US" dirty="0"/>
              <a:t> </a:t>
            </a:r>
            <a:r>
              <a:rPr lang="en-US" b="1" dirty="0" err="1">
                <a:solidFill>
                  <a:srgbClr val="00B050"/>
                </a:solidFill>
              </a:rPr>
              <a:t>totalmente</a:t>
            </a:r>
            <a:r>
              <a:rPr lang="en-US" b="1" dirty="0">
                <a:solidFill>
                  <a:srgbClr val="00B050"/>
                </a:solidFill>
              </a:rPr>
              <a:t> </a:t>
            </a:r>
            <a:r>
              <a:rPr lang="en-US" b="1" dirty="0" err="1">
                <a:solidFill>
                  <a:srgbClr val="00B050"/>
                </a:solidFill>
              </a:rPr>
              <a:t>vacinados</a:t>
            </a:r>
            <a:r>
              <a:rPr lang="en-US" b="1" dirty="0">
                <a:solidFill>
                  <a:srgbClr val="00B050"/>
                </a:solidFill>
              </a:rPr>
              <a:t> </a:t>
            </a:r>
            <a:r>
              <a:rPr lang="en-US" dirty="0"/>
              <a:t>com a </a:t>
            </a:r>
            <a:r>
              <a:rPr lang="en-US" b="1" dirty="0" err="1">
                <a:solidFill>
                  <a:schemeClr val="accent4">
                    <a:lumMod val="60000"/>
                    <a:lumOff val="40000"/>
                  </a:schemeClr>
                </a:solidFill>
              </a:rPr>
              <a:t>quantidade</a:t>
            </a:r>
            <a:r>
              <a:rPr lang="en-US" b="1" dirty="0">
                <a:solidFill>
                  <a:schemeClr val="accent4">
                    <a:lumMod val="60000"/>
                    <a:lumOff val="40000"/>
                  </a:schemeClr>
                </a:solidFill>
              </a:rPr>
              <a:t> total de </a:t>
            </a:r>
            <a:r>
              <a:rPr lang="en-US" b="1" dirty="0" err="1">
                <a:solidFill>
                  <a:schemeClr val="accent4">
                    <a:lumMod val="60000"/>
                    <a:lumOff val="40000"/>
                  </a:schemeClr>
                </a:solidFill>
              </a:rPr>
              <a:t>vacinas</a:t>
            </a:r>
            <a:r>
              <a:rPr lang="en-US" b="1" dirty="0">
                <a:solidFill>
                  <a:schemeClr val="accent4">
                    <a:lumMod val="60000"/>
                    <a:lumOff val="40000"/>
                  </a:schemeClr>
                </a:solidFill>
              </a:rPr>
              <a:t> </a:t>
            </a:r>
            <a:r>
              <a:rPr lang="en-US" b="1" dirty="0" err="1">
                <a:solidFill>
                  <a:schemeClr val="accent4">
                    <a:lumMod val="60000"/>
                    <a:lumOff val="40000"/>
                  </a:schemeClr>
                </a:solidFill>
              </a:rPr>
              <a:t>aplicadas</a:t>
            </a:r>
            <a:r>
              <a:rPr lang="en-US" dirty="0"/>
              <a:t>.</a:t>
            </a:r>
          </a:p>
          <a:p>
            <a:pPr algn="just"/>
            <a:r>
              <a:rPr lang="en-US" dirty="0"/>
              <a:t>Nesta </a:t>
            </a:r>
            <a:r>
              <a:rPr lang="en-US" dirty="0" err="1"/>
              <a:t>comparação</a:t>
            </a:r>
            <a:r>
              <a:rPr lang="en-US" dirty="0"/>
              <a:t>, </a:t>
            </a:r>
            <a:r>
              <a:rPr lang="en-US" dirty="0" err="1"/>
              <a:t>verificamos</a:t>
            </a:r>
            <a:r>
              <a:rPr lang="en-US" dirty="0"/>
              <a:t> que </a:t>
            </a:r>
            <a:r>
              <a:rPr lang="en-US" dirty="0" err="1"/>
              <a:t>os</a:t>
            </a:r>
            <a:r>
              <a:rPr lang="en-US" dirty="0"/>
              <a:t> </a:t>
            </a:r>
            <a:r>
              <a:rPr lang="en-US" dirty="0" err="1"/>
              <a:t>países</a:t>
            </a:r>
            <a:r>
              <a:rPr lang="en-US" dirty="0"/>
              <a:t> com </a:t>
            </a:r>
            <a:r>
              <a:rPr lang="en-US" dirty="0" err="1"/>
              <a:t>maiores</a:t>
            </a:r>
            <a:r>
              <a:rPr lang="en-US" dirty="0"/>
              <a:t> </a:t>
            </a:r>
            <a:r>
              <a:rPr lang="en-US" dirty="0" err="1"/>
              <a:t>numeros</a:t>
            </a:r>
            <a:r>
              <a:rPr lang="en-US" dirty="0"/>
              <a:t> de </a:t>
            </a:r>
            <a:r>
              <a:rPr lang="en-US" dirty="0" err="1"/>
              <a:t>vacinações</a:t>
            </a:r>
            <a:r>
              <a:rPr lang="en-US" dirty="0"/>
              <a:t> </a:t>
            </a:r>
            <a:r>
              <a:rPr lang="en-US" dirty="0" err="1"/>
              <a:t>são</a:t>
            </a:r>
            <a:r>
              <a:rPr lang="en-US" dirty="0"/>
              <a:t> </a:t>
            </a:r>
            <a:r>
              <a:rPr lang="en-US" dirty="0" err="1"/>
              <a:t>os</a:t>
            </a:r>
            <a:r>
              <a:rPr lang="en-US" dirty="0"/>
              <a:t> </a:t>
            </a:r>
            <a:r>
              <a:rPr lang="en-US" dirty="0" err="1"/>
              <a:t>Estados</a:t>
            </a:r>
            <a:r>
              <a:rPr lang="en-US" dirty="0"/>
              <a:t> Unidos e a India, o que </a:t>
            </a:r>
            <a:r>
              <a:rPr lang="en-US" dirty="0" err="1"/>
              <a:t>trazem</a:t>
            </a:r>
            <a:r>
              <a:rPr lang="en-US" dirty="0"/>
              <a:t> duas </a:t>
            </a:r>
            <a:r>
              <a:rPr lang="en-US" dirty="0" err="1"/>
              <a:t>interpretações</a:t>
            </a:r>
            <a:r>
              <a:rPr lang="en-US" dirty="0"/>
              <a:t>. A </a:t>
            </a:r>
            <a:r>
              <a:rPr lang="en-US" dirty="0" err="1"/>
              <a:t>primeira</a:t>
            </a:r>
            <a:r>
              <a:rPr lang="en-US" dirty="0"/>
              <a:t> </a:t>
            </a:r>
            <a:r>
              <a:rPr lang="en-US" dirty="0" err="1"/>
              <a:t>interpretação</a:t>
            </a:r>
            <a:r>
              <a:rPr lang="en-US" dirty="0"/>
              <a:t> que </a:t>
            </a:r>
            <a:r>
              <a:rPr lang="en-US" dirty="0" err="1"/>
              <a:t>os</a:t>
            </a:r>
            <a:r>
              <a:rPr lang="en-US" dirty="0"/>
              <a:t> </a:t>
            </a:r>
            <a:r>
              <a:rPr lang="en-US" dirty="0" err="1"/>
              <a:t>Estados</a:t>
            </a:r>
            <a:r>
              <a:rPr lang="en-US" dirty="0"/>
              <a:t> Unidos </a:t>
            </a:r>
            <a:r>
              <a:rPr lang="en-US" dirty="0" err="1"/>
              <a:t>tiveram</a:t>
            </a:r>
            <a:r>
              <a:rPr lang="en-US" dirty="0"/>
              <a:t> </a:t>
            </a:r>
            <a:r>
              <a:rPr lang="en-US" dirty="0" err="1"/>
              <a:t>uma</a:t>
            </a:r>
            <a:r>
              <a:rPr lang="en-US" dirty="0"/>
              <a:t> </a:t>
            </a:r>
            <a:r>
              <a:rPr lang="en-US" dirty="0" err="1"/>
              <a:t>politica</a:t>
            </a:r>
            <a:r>
              <a:rPr lang="en-US" dirty="0"/>
              <a:t> de </a:t>
            </a:r>
            <a:r>
              <a:rPr lang="en-US" dirty="0" err="1"/>
              <a:t>vacinação</a:t>
            </a:r>
            <a:r>
              <a:rPr lang="en-US" dirty="0"/>
              <a:t> forte, </a:t>
            </a:r>
            <a:r>
              <a:rPr lang="en-US" dirty="0" err="1"/>
              <a:t>uma</a:t>
            </a:r>
            <a:r>
              <a:rPr lang="en-US" dirty="0"/>
              <a:t> </a:t>
            </a:r>
            <a:r>
              <a:rPr lang="en-US" dirty="0" err="1"/>
              <a:t>vez</a:t>
            </a:r>
            <a:r>
              <a:rPr lang="en-US" dirty="0"/>
              <a:t> que </a:t>
            </a:r>
            <a:r>
              <a:rPr lang="en-US" dirty="0" err="1"/>
              <a:t>temos</a:t>
            </a:r>
            <a:r>
              <a:rPr lang="en-US" dirty="0"/>
              <a:t> um </a:t>
            </a:r>
            <a:r>
              <a:rPr lang="en-US" dirty="0" err="1"/>
              <a:t>numero</a:t>
            </a:r>
            <a:r>
              <a:rPr lang="en-US" dirty="0"/>
              <a:t> de </a:t>
            </a:r>
            <a:r>
              <a:rPr lang="en-US" dirty="0" err="1"/>
              <a:t>vacinações</a:t>
            </a:r>
            <a:r>
              <a:rPr lang="en-US" dirty="0"/>
              <a:t> alto junto de um </a:t>
            </a:r>
            <a:r>
              <a:rPr lang="en-US" dirty="0" err="1"/>
              <a:t>número</a:t>
            </a:r>
            <a:r>
              <a:rPr lang="en-US" dirty="0"/>
              <a:t> alto de </a:t>
            </a:r>
            <a:r>
              <a:rPr lang="en-US" dirty="0" err="1"/>
              <a:t>pessoas</a:t>
            </a:r>
            <a:r>
              <a:rPr lang="en-US" dirty="0"/>
              <a:t> </a:t>
            </a:r>
            <a:r>
              <a:rPr lang="en-US" dirty="0" err="1"/>
              <a:t>totalmente</a:t>
            </a:r>
            <a:r>
              <a:rPr lang="en-US" dirty="0"/>
              <a:t> </a:t>
            </a:r>
            <a:r>
              <a:rPr lang="en-US" dirty="0" err="1"/>
              <a:t>vacinadas</a:t>
            </a:r>
            <a:r>
              <a:rPr lang="en-US" dirty="0"/>
              <a:t>. Segunda </a:t>
            </a:r>
            <a:r>
              <a:rPr lang="en-US" dirty="0" err="1"/>
              <a:t>interpretação</a:t>
            </a:r>
            <a:r>
              <a:rPr lang="en-US" dirty="0"/>
              <a:t> é de que a India pode </a:t>
            </a:r>
            <a:r>
              <a:rPr lang="en-US" dirty="0" err="1"/>
              <a:t>ter</a:t>
            </a:r>
            <a:r>
              <a:rPr lang="en-US" dirty="0"/>
              <a:t> </a:t>
            </a:r>
            <a:r>
              <a:rPr lang="en-US" dirty="0" err="1"/>
              <a:t>tido</a:t>
            </a:r>
            <a:r>
              <a:rPr lang="en-US" dirty="0"/>
              <a:t> </a:t>
            </a:r>
            <a:r>
              <a:rPr lang="en-US" dirty="0" err="1"/>
              <a:t>uma</a:t>
            </a:r>
            <a:r>
              <a:rPr lang="en-US" dirty="0"/>
              <a:t> </a:t>
            </a:r>
            <a:r>
              <a:rPr lang="en-US" dirty="0" err="1"/>
              <a:t>politica</a:t>
            </a:r>
            <a:r>
              <a:rPr lang="en-US" dirty="0"/>
              <a:t> </a:t>
            </a:r>
            <a:r>
              <a:rPr lang="en-US" dirty="0" err="1"/>
              <a:t>parcialmente</a:t>
            </a:r>
            <a:r>
              <a:rPr lang="en-US" dirty="0"/>
              <a:t> </a:t>
            </a:r>
            <a:r>
              <a:rPr lang="en-US" dirty="0" err="1"/>
              <a:t>fraca</a:t>
            </a:r>
            <a:r>
              <a:rPr lang="en-US" dirty="0"/>
              <a:t> </a:t>
            </a:r>
            <a:r>
              <a:rPr lang="en-US" dirty="0" err="1"/>
              <a:t>em</a:t>
            </a:r>
            <a:r>
              <a:rPr lang="en-US" dirty="0"/>
              <a:t> </a:t>
            </a:r>
            <a:r>
              <a:rPr lang="en-US" dirty="0" err="1"/>
              <a:t>relação</a:t>
            </a:r>
            <a:r>
              <a:rPr lang="en-US" dirty="0"/>
              <a:t> as </a:t>
            </a:r>
            <a:r>
              <a:rPr lang="en-US" dirty="0" err="1"/>
              <a:t>vacinações</a:t>
            </a:r>
            <a:r>
              <a:rPr lang="en-US" dirty="0"/>
              <a:t>, </a:t>
            </a:r>
            <a:r>
              <a:rPr lang="en-US" dirty="0" err="1"/>
              <a:t>uma</a:t>
            </a:r>
            <a:r>
              <a:rPr lang="en-US" dirty="0"/>
              <a:t> </a:t>
            </a:r>
            <a:r>
              <a:rPr lang="en-US" dirty="0" err="1"/>
              <a:t>vez</a:t>
            </a:r>
            <a:r>
              <a:rPr lang="en-US" dirty="0"/>
              <a:t> que </a:t>
            </a:r>
            <a:r>
              <a:rPr lang="en-US" dirty="0" err="1"/>
              <a:t>temos</a:t>
            </a:r>
            <a:r>
              <a:rPr lang="en-US" dirty="0"/>
              <a:t> um </a:t>
            </a:r>
            <a:r>
              <a:rPr lang="en-US" dirty="0" err="1"/>
              <a:t>numero</a:t>
            </a:r>
            <a:r>
              <a:rPr lang="en-US" dirty="0"/>
              <a:t> de </a:t>
            </a:r>
            <a:r>
              <a:rPr lang="en-US" dirty="0" err="1"/>
              <a:t>vacinações</a:t>
            </a:r>
            <a:r>
              <a:rPr lang="en-US" dirty="0"/>
              <a:t> alto mas um </a:t>
            </a:r>
            <a:r>
              <a:rPr lang="en-US" dirty="0" err="1"/>
              <a:t>número</a:t>
            </a:r>
            <a:r>
              <a:rPr lang="en-US" dirty="0"/>
              <a:t> </a:t>
            </a:r>
            <a:r>
              <a:rPr lang="en-US" dirty="0" err="1"/>
              <a:t>baixo</a:t>
            </a:r>
            <a:r>
              <a:rPr lang="en-US" dirty="0"/>
              <a:t> de </a:t>
            </a:r>
            <a:r>
              <a:rPr lang="en-US" dirty="0" err="1"/>
              <a:t>pessoas</a:t>
            </a:r>
            <a:r>
              <a:rPr lang="en-US" dirty="0"/>
              <a:t> </a:t>
            </a:r>
            <a:r>
              <a:rPr lang="en-US" dirty="0" err="1"/>
              <a:t>totalmente</a:t>
            </a:r>
            <a:r>
              <a:rPr lang="en-US" dirty="0"/>
              <a:t> </a:t>
            </a:r>
            <a:r>
              <a:rPr lang="en-US" dirty="0" err="1"/>
              <a:t>vacinadas</a:t>
            </a:r>
            <a:r>
              <a:rPr lang="en-US" dirty="0"/>
              <a:t>.</a:t>
            </a:r>
            <a:endParaRPr lang="pt-BR" dirty="0"/>
          </a:p>
        </p:txBody>
      </p:sp>
      <p:pic>
        <p:nvPicPr>
          <p:cNvPr id="12" name="Picture 11">
            <a:extLst>
              <a:ext uri="{FF2B5EF4-FFF2-40B4-BE49-F238E27FC236}">
                <a16:creationId xmlns:a16="http://schemas.microsoft.com/office/drawing/2014/main" id="{0AA9CF3D-8E62-0AB2-5142-55984550223A}"/>
              </a:ext>
            </a:extLst>
          </p:cNvPr>
          <p:cNvPicPr>
            <a:picLocks noChangeAspect="1"/>
          </p:cNvPicPr>
          <p:nvPr/>
        </p:nvPicPr>
        <p:blipFill>
          <a:blip r:embed="rId2"/>
          <a:stretch>
            <a:fillRect/>
          </a:stretch>
        </p:blipFill>
        <p:spPr>
          <a:xfrm>
            <a:off x="671855" y="490029"/>
            <a:ext cx="4621245" cy="985413"/>
          </a:xfrm>
          <a:prstGeom prst="rect">
            <a:avLst/>
          </a:prstGeom>
        </p:spPr>
      </p:pic>
      <p:grpSp>
        <p:nvGrpSpPr>
          <p:cNvPr id="3" name="Group 2">
            <a:extLst>
              <a:ext uri="{FF2B5EF4-FFF2-40B4-BE49-F238E27FC236}">
                <a16:creationId xmlns:a16="http://schemas.microsoft.com/office/drawing/2014/main" id="{759BF959-7A96-31F3-0934-BE8108EC5457}"/>
              </a:ext>
            </a:extLst>
          </p:cNvPr>
          <p:cNvGrpSpPr/>
          <p:nvPr/>
        </p:nvGrpSpPr>
        <p:grpSpPr>
          <a:xfrm>
            <a:off x="5937924" y="490029"/>
            <a:ext cx="5568276" cy="5877942"/>
            <a:chOff x="5862650" y="187192"/>
            <a:chExt cx="5568276" cy="5877942"/>
          </a:xfrm>
        </p:grpSpPr>
        <p:pic>
          <p:nvPicPr>
            <p:cNvPr id="15" name="Picture 14">
              <a:extLst>
                <a:ext uri="{FF2B5EF4-FFF2-40B4-BE49-F238E27FC236}">
                  <a16:creationId xmlns:a16="http://schemas.microsoft.com/office/drawing/2014/main" id="{4D43EABB-7DA6-9DEB-354C-54098AE6CA32}"/>
                </a:ext>
              </a:extLst>
            </p:cNvPr>
            <p:cNvPicPr>
              <a:picLocks noChangeAspect="1"/>
            </p:cNvPicPr>
            <p:nvPr/>
          </p:nvPicPr>
          <p:blipFill rotWithShape="1">
            <a:blip r:embed="rId3"/>
            <a:srcRect b="81181"/>
            <a:stretch/>
          </p:blipFill>
          <p:spPr>
            <a:xfrm>
              <a:off x="5862651" y="187192"/>
              <a:ext cx="5568275" cy="1849952"/>
            </a:xfrm>
            <a:prstGeom prst="rect">
              <a:avLst/>
            </a:prstGeom>
          </p:spPr>
        </p:pic>
        <p:pic>
          <p:nvPicPr>
            <p:cNvPr id="16" name="Picture 15">
              <a:extLst>
                <a:ext uri="{FF2B5EF4-FFF2-40B4-BE49-F238E27FC236}">
                  <a16:creationId xmlns:a16="http://schemas.microsoft.com/office/drawing/2014/main" id="{C29851AA-84CF-2FCC-84E8-A244987C278D}"/>
                </a:ext>
              </a:extLst>
            </p:cNvPr>
            <p:cNvPicPr>
              <a:picLocks noChangeAspect="1"/>
            </p:cNvPicPr>
            <p:nvPr/>
          </p:nvPicPr>
          <p:blipFill rotWithShape="1">
            <a:blip r:embed="rId3"/>
            <a:srcRect t="18819" b="40206"/>
            <a:stretch/>
          </p:blipFill>
          <p:spPr>
            <a:xfrm>
              <a:off x="5862650" y="2037144"/>
              <a:ext cx="5568275" cy="4027990"/>
            </a:xfrm>
            <a:prstGeom prst="rect">
              <a:avLst/>
            </a:prstGeom>
          </p:spPr>
        </p:pic>
      </p:grpSp>
    </p:spTree>
    <p:extLst>
      <p:ext uri="{BB962C8B-B14F-4D97-AF65-F5344CB8AC3E}">
        <p14:creationId xmlns:p14="http://schemas.microsoft.com/office/powerpoint/2010/main" val="857764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752238"/>
            <a:ext cx="4607300" cy="781412"/>
          </a:xfrm>
        </p:spPr>
        <p:txBody>
          <a:bodyPr>
            <a:normAutofit/>
          </a:bodyPr>
          <a:lstStyle/>
          <a:p>
            <a:pPr algn="ctr"/>
            <a:r>
              <a:rPr lang="en-US" sz="2000" b="1" dirty="0" err="1"/>
              <a:t>Análise</a:t>
            </a:r>
            <a:r>
              <a:rPr lang="en-US" sz="2000" b="1" dirty="0"/>
              <a:t> de </a:t>
            </a:r>
            <a:r>
              <a:rPr lang="en-US" sz="2000" b="1" dirty="0" err="1">
                <a:solidFill>
                  <a:schemeClr val="accent4">
                    <a:lumMod val="60000"/>
                    <a:lumOff val="40000"/>
                  </a:schemeClr>
                </a:solidFill>
              </a:rPr>
              <a:t>vacinação</a:t>
            </a:r>
            <a:r>
              <a:rPr lang="en-US" sz="2000" b="1" dirty="0"/>
              <a:t> </a:t>
            </a:r>
            <a:r>
              <a:rPr lang="en-US" sz="2000" b="1" dirty="0" err="1"/>
              <a:t>por</a:t>
            </a:r>
            <a:r>
              <a:rPr lang="en-US" sz="2000" b="1" dirty="0"/>
              <a:t> </a:t>
            </a:r>
            <a:r>
              <a:rPr lang="en-US" sz="2000" b="1" dirty="0" err="1"/>
              <a:t>paises</a:t>
            </a:r>
            <a:r>
              <a:rPr lang="en-US" sz="2000" b="1" dirty="0"/>
              <a:t> </a:t>
            </a:r>
            <a:r>
              <a:rPr lang="en-US" sz="2000" b="1" dirty="0" err="1"/>
              <a:t>em</a:t>
            </a:r>
            <a:r>
              <a:rPr lang="en-US" sz="2000" b="1" dirty="0"/>
              <a:t> </a:t>
            </a:r>
            <a:r>
              <a:rPr lang="en-US" sz="2000" b="1" dirty="0" err="1"/>
              <a:t>relação</a:t>
            </a:r>
            <a:r>
              <a:rPr lang="en-US" sz="2000" b="1" dirty="0"/>
              <a:t> a </a:t>
            </a:r>
            <a:r>
              <a:rPr lang="en-US" sz="2000" b="1" dirty="0" err="1"/>
              <a:t>população</a:t>
            </a:r>
            <a:r>
              <a:rPr lang="en-US" sz="2000" b="1" dirty="0"/>
              <a:t> total</a:t>
            </a:r>
            <a:endParaRPr lang="pt-BR" sz="2000"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686050"/>
            <a:ext cx="4607300" cy="3685813"/>
          </a:xfrm>
        </p:spPr>
        <p:txBody>
          <a:bodyPr>
            <a:normAutofit fontScale="92500"/>
          </a:bodyPr>
          <a:lstStyle/>
          <a:p>
            <a:pPr algn="just"/>
            <a:r>
              <a:rPr lang="en-US" dirty="0"/>
              <a:t>Com esta dados, </a:t>
            </a:r>
            <a:r>
              <a:rPr lang="en-US" dirty="0" err="1"/>
              <a:t>temos</a:t>
            </a:r>
            <a:r>
              <a:rPr lang="en-US" dirty="0"/>
              <a:t> a </a:t>
            </a:r>
            <a:r>
              <a:rPr lang="en-US" dirty="0" err="1"/>
              <a:t>porcentagem</a:t>
            </a:r>
            <a:r>
              <a:rPr lang="en-US" dirty="0"/>
              <a:t> de </a:t>
            </a:r>
            <a:r>
              <a:rPr lang="en-US" dirty="0" err="1"/>
              <a:t>vacinas</a:t>
            </a:r>
            <a:r>
              <a:rPr lang="en-US" dirty="0"/>
              <a:t> dadas </a:t>
            </a:r>
            <a:r>
              <a:rPr lang="en-US" dirty="0" err="1"/>
              <a:t>por</a:t>
            </a:r>
            <a:r>
              <a:rPr lang="en-US" dirty="0"/>
              <a:t> </a:t>
            </a:r>
            <a:r>
              <a:rPr lang="en-US" dirty="0" err="1"/>
              <a:t>população</a:t>
            </a:r>
            <a:r>
              <a:rPr lang="en-US" dirty="0"/>
              <a:t> e </a:t>
            </a:r>
            <a:r>
              <a:rPr lang="en-US" dirty="0" err="1"/>
              <a:t>população</a:t>
            </a:r>
            <a:r>
              <a:rPr lang="en-US" dirty="0"/>
              <a:t> </a:t>
            </a:r>
            <a:r>
              <a:rPr lang="en-US" dirty="0" err="1"/>
              <a:t>totalmente</a:t>
            </a:r>
            <a:r>
              <a:rPr lang="en-US" dirty="0"/>
              <a:t> </a:t>
            </a:r>
            <a:r>
              <a:rPr lang="en-US" dirty="0" err="1"/>
              <a:t>vacinada</a:t>
            </a:r>
            <a:r>
              <a:rPr lang="en-US" dirty="0"/>
              <a:t>, o que </a:t>
            </a:r>
            <a:r>
              <a:rPr lang="en-US" dirty="0" err="1"/>
              <a:t>nos</a:t>
            </a:r>
            <a:r>
              <a:rPr lang="en-US" dirty="0"/>
              <a:t> </a:t>
            </a:r>
            <a:r>
              <a:rPr lang="en-US" dirty="0" err="1"/>
              <a:t>mostram</a:t>
            </a:r>
            <a:r>
              <a:rPr lang="en-US" dirty="0"/>
              <a:t> dados </a:t>
            </a:r>
            <a:r>
              <a:rPr lang="en-US" dirty="0" err="1"/>
              <a:t>interessantes</a:t>
            </a:r>
            <a:r>
              <a:rPr lang="en-US" dirty="0"/>
              <a:t>.</a:t>
            </a:r>
          </a:p>
          <a:p>
            <a:pPr algn="just"/>
            <a:r>
              <a:rPr lang="en-US" dirty="0"/>
              <a:t>Tanto Seychelles </a:t>
            </a:r>
            <a:r>
              <a:rPr lang="en-US" dirty="0" err="1"/>
              <a:t>quanto</a:t>
            </a:r>
            <a:r>
              <a:rPr lang="en-US" dirty="0"/>
              <a:t> Israel </a:t>
            </a:r>
            <a:r>
              <a:rPr lang="en-US" dirty="0" err="1"/>
              <a:t>tiveram</a:t>
            </a:r>
            <a:r>
              <a:rPr lang="en-US" dirty="0"/>
              <a:t> </a:t>
            </a:r>
            <a:r>
              <a:rPr lang="en-US" dirty="0" err="1"/>
              <a:t>maior</a:t>
            </a:r>
            <a:r>
              <a:rPr lang="en-US" dirty="0"/>
              <a:t> </a:t>
            </a:r>
            <a:r>
              <a:rPr lang="en-US" dirty="0" err="1"/>
              <a:t>porcentagem</a:t>
            </a:r>
            <a:r>
              <a:rPr lang="en-US" dirty="0"/>
              <a:t> de </a:t>
            </a:r>
            <a:r>
              <a:rPr lang="en-US" dirty="0" err="1"/>
              <a:t>pessoas</a:t>
            </a:r>
            <a:r>
              <a:rPr lang="en-US" dirty="0"/>
              <a:t> </a:t>
            </a:r>
            <a:r>
              <a:rPr lang="en-US" dirty="0" err="1"/>
              <a:t>totalmente</a:t>
            </a:r>
            <a:r>
              <a:rPr lang="en-US" dirty="0"/>
              <a:t> </a:t>
            </a:r>
            <a:r>
              <a:rPr lang="en-US" dirty="0" err="1"/>
              <a:t>vacinadas</a:t>
            </a:r>
            <a:r>
              <a:rPr lang="en-US" dirty="0"/>
              <a:t> (</a:t>
            </a:r>
            <a:r>
              <a:rPr lang="en-US" dirty="0" err="1"/>
              <a:t>dentro</a:t>
            </a:r>
            <a:r>
              <a:rPr lang="en-US" dirty="0"/>
              <a:t> das que </a:t>
            </a:r>
            <a:r>
              <a:rPr lang="en-US" dirty="0" err="1"/>
              <a:t>foram</a:t>
            </a:r>
            <a:r>
              <a:rPr lang="en-US" dirty="0"/>
              <a:t> </a:t>
            </a:r>
            <a:r>
              <a:rPr lang="en-US" dirty="0" err="1"/>
              <a:t>vacinadas</a:t>
            </a:r>
            <a:r>
              <a:rPr lang="en-US" dirty="0"/>
              <a:t>) do que </a:t>
            </a:r>
            <a:r>
              <a:rPr lang="en-US" dirty="0" err="1"/>
              <a:t>vacinas</a:t>
            </a:r>
            <a:r>
              <a:rPr lang="en-US" dirty="0"/>
              <a:t> </a:t>
            </a:r>
            <a:r>
              <a:rPr lang="en-US" dirty="0" err="1"/>
              <a:t>aplicadas</a:t>
            </a:r>
            <a:r>
              <a:rPr lang="en-US" dirty="0"/>
              <a:t>, o que </a:t>
            </a:r>
            <a:r>
              <a:rPr lang="en-US" dirty="0" err="1"/>
              <a:t>demonstra</a:t>
            </a:r>
            <a:r>
              <a:rPr lang="en-US" dirty="0"/>
              <a:t> </a:t>
            </a:r>
            <a:r>
              <a:rPr lang="en-US" dirty="0" err="1"/>
              <a:t>uma</a:t>
            </a:r>
            <a:r>
              <a:rPr lang="en-US" dirty="0"/>
              <a:t> forte </a:t>
            </a:r>
            <a:r>
              <a:rPr lang="en-US" dirty="0" err="1"/>
              <a:t>politica</a:t>
            </a:r>
            <a:r>
              <a:rPr lang="en-US" dirty="0"/>
              <a:t> de </a:t>
            </a:r>
            <a:r>
              <a:rPr lang="en-US" dirty="0" err="1"/>
              <a:t>revacinação</a:t>
            </a:r>
            <a:r>
              <a:rPr lang="en-US" dirty="0"/>
              <a:t>. </a:t>
            </a:r>
            <a:r>
              <a:rPr lang="en-US" dirty="0" err="1"/>
              <a:t>Já</a:t>
            </a:r>
            <a:r>
              <a:rPr lang="en-US" dirty="0"/>
              <a:t> com o </a:t>
            </a:r>
            <a:r>
              <a:rPr lang="en-US" dirty="0" err="1"/>
              <a:t>caso</a:t>
            </a:r>
            <a:r>
              <a:rPr lang="en-US" dirty="0"/>
              <a:t> de Gibraltar </a:t>
            </a:r>
            <a:r>
              <a:rPr lang="en-US" dirty="0" err="1"/>
              <a:t>temos</a:t>
            </a:r>
            <a:r>
              <a:rPr lang="en-US" dirty="0"/>
              <a:t> </a:t>
            </a:r>
            <a:r>
              <a:rPr lang="en-US" dirty="0" err="1"/>
              <a:t>maior</a:t>
            </a:r>
            <a:r>
              <a:rPr lang="en-US" dirty="0"/>
              <a:t> </a:t>
            </a:r>
            <a:r>
              <a:rPr lang="en-US" dirty="0" err="1"/>
              <a:t>numero</a:t>
            </a:r>
            <a:r>
              <a:rPr lang="en-US" dirty="0"/>
              <a:t> de </a:t>
            </a:r>
            <a:r>
              <a:rPr lang="en-US" dirty="0" err="1"/>
              <a:t>vacinações</a:t>
            </a:r>
            <a:r>
              <a:rPr lang="en-US" dirty="0"/>
              <a:t> do que </a:t>
            </a:r>
            <a:r>
              <a:rPr lang="en-US" dirty="0" err="1"/>
              <a:t>população</a:t>
            </a:r>
            <a:r>
              <a:rPr lang="en-US" dirty="0"/>
              <a:t> o que </a:t>
            </a:r>
            <a:r>
              <a:rPr lang="en-US" dirty="0" err="1"/>
              <a:t>confirmaria</a:t>
            </a:r>
            <a:r>
              <a:rPr lang="en-US" dirty="0"/>
              <a:t> </a:t>
            </a:r>
            <a:r>
              <a:rPr lang="en-US" dirty="0" err="1"/>
              <a:t>os</a:t>
            </a:r>
            <a:r>
              <a:rPr lang="en-US" dirty="0"/>
              <a:t> dados de 87.6% da </a:t>
            </a:r>
            <a:r>
              <a:rPr lang="en-US" dirty="0" err="1"/>
              <a:t>população</a:t>
            </a:r>
            <a:r>
              <a:rPr lang="en-US" dirty="0"/>
              <a:t> </a:t>
            </a:r>
            <a:r>
              <a:rPr lang="en-US" dirty="0" err="1"/>
              <a:t>vacinada</a:t>
            </a:r>
            <a:r>
              <a:rPr lang="en-US" dirty="0"/>
              <a:t> </a:t>
            </a:r>
            <a:r>
              <a:rPr lang="en-US" dirty="0" err="1"/>
              <a:t>estar</a:t>
            </a:r>
            <a:r>
              <a:rPr lang="en-US" dirty="0"/>
              <a:t> </a:t>
            </a:r>
            <a:r>
              <a:rPr lang="en-US" dirty="0" err="1"/>
              <a:t>totalmente</a:t>
            </a:r>
            <a:r>
              <a:rPr lang="en-US" dirty="0"/>
              <a:t> </a:t>
            </a:r>
            <a:r>
              <a:rPr lang="en-US" dirty="0" err="1"/>
              <a:t>vacinada</a:t>
            </a:r>
            <a:r>
              <a:rPr lang="en-US" dirty="0"/>
              <a:t>, </a:t>
            </a:r>
            <a:r>
              <a:rPr lang="en-US" dirty="0" err="1"/>
              <a:t>onde</a:t>
            </a:r>
            <a:r>
              <a:rPr lang="en-US" dirty="0"/>
              <a:t> </a:t>
            </a:r>
            <a:r>
              <a:rPr lang="en-US" dirty="0" err="1"/>
              <a:t>podemos</a:t>
            </a:r>
            <a:r>
              <a:rPr lang="en-US" dirty="0"/>
              <a:t> </a:t>
            </a:r>
            <a:r>
              <a:rPr lang="en-US" dirty="0" err="1"/>
              <a:t>criar</a:t>
            </a:r>
            <a:r>
              <a:rPr lang="en-US" dirty="0"/>
              <a:t> a </a:t>
            </a:r>
            <a:r>
              <a:rPr lang="en-US" dirty="0" err="1"/>
              <a:t>hipotese</a:t>
            </a:r>
            <a:r>
              <a:rPr lang="en-US" dirty="0"/>
              <a:t> de que </a:t>
            </a:r>
            <a:r>
              <a:rPr lang="en-US" dirty="0" err="1"/>
              <a:t>grande</a:t>
            </a:r>
            <a:r>
              <a:rPr lang="en-US" dirty="0"/>
              <a:t> </a:t>
            </a:r>
            <a:r>
              <a:rPr lang="en-US" dirty="0" err="1"/>
              <a:t>parte</a:t>
            </a:r>
            <a:r>
              <a:rPr lang="en-US" dirty="0"/>
              <a:t> da </a:t>
            </a:r>
            <a:r>
              <a:rPr lang="en-US" dirty="0" err="1"/>
              <a:t>população</a:t>
            </a:r>
            <a:r>
              <a:rPr lang="en-US" dirty="0"/>
              <a:t> </a:t>
            </a:r>
            <a:r>
              <a:rPr lang="en-US" dirty="0" err="1"/>
              <a:t>estaria</a:t>
            </a:r>
            <a:r>
              <a:rPr lang="en-US" dirty="0"/>
              <a:t> 100% </a:t>
            </a:r>
            <a:r>
              <a:rPr lang="en-US" dirty="0" err="1"/>
              <a:t>vacinada</a:t>
            </a:r>
            <a:r>
              <a:rPr lang="en-US" dirty="0"/>
              <a:t>. </a:t>
            </a:r>
            <a:r>
              <a:rPr lang="en-US" dirty="0" err="1"/>
              <a:t>Outra</a:t>
            </a:r>
            <a:r>
              <a:rPr lang="en-US" dirty="0"/>
              <a:t> </a:t>
            </a:r>
            <a:r>
              <a:rPr lang="en-US" dirty="0" err="1"/>
              <a:t>hipotese</a:t>
            </a:r>
            <a:r>
              <a:rPr lang="en-US" dirty="0"/>
              <a:t> </a:t>
            </a:r>
            <a:r>
              <a:rPr lang="en-US" dirty="0" err="1"/>
              <a:t>seria</a:t>
            </a:r>
            <a:r>
              <a:rPr lang="en-US" dirty="0"/>
              <a:t> a de que </a:t>
            </a:r>
            <a:r>
              <a:rPr lang="en-US" dirty="0" err="1"/>
              <a:t>este</a:t>
            </a:r>
            <a:r>
              <a:rPr lang="en-US" dirty="0"/>
              <a:t> </a:t>
            </a:r>
            <a:r>
              <a:rPr lang="en-US" dirty="0" err="1"/>
              <a:t>país</a:t>
            </a:r>
            <a:r>
              <a:rPr lang="en-US" dirty="0"/>
              <a:t>, </a:t>
            </a:r>
            <a:r>
              <a:rPr lang="en-US" dirty="0" err="1"/>
              <a:t>por</a:t>
            </a:r>
            <a:r>
              <a:rPr lang="en-US" dirty="0"/>
              <a:t> ser um </a:t>
            </a:r>
            <a:r>
              <a:rPr lang="en-US" dirty="0" err="1"/>
              <a:t>país</a:t>
            </a:r>
            <a:r>
              <a:rPr lang="en-US" dirty="0"/>
              <a:t> </a:t>
            </a:r>
            <a:r>
              <a:rPr lang="en-US" dirty="0" err="1"/>
              <a:t>turistico</a:t>
            </a:r>
            <a:r>
              <a:rPr lang="en-US" dirty="0"/>
              <a:t>, </a:t>
            </a:r>
            <a:r>
              <a:rPr lang="en-US" dirty="0" err="1"/>
              <a:t>acabou</a:t>
            </a:r>
            <a:r>
              <a:rPr lang="en-US" dirty="0"/>
              <a:t> </a:t>
            </a:r>
            <a:r>
              <a:rPr lang="en-US" dirty="0" err="1"/>
              <a:t>por</a:t>
            </a:r>
            <a:r>
              <a:rPr lang="en-US" dirty="0"/>
              <a:t> </a:t>
            </a:r>
            <a:r>
              <a:rPr lang="en-US" dirty="0" err="1"/>
              <a:t>vacinar</a:t>
            </a:r>
            <a:r>
              <a:rPr lang="en-US" dirty="0"/>
              <a:t> </a:t>
            </a:r>
            <a:r>
              <a:rPr lang="en-US" dirty="0" err="1"/>
              <a:t>os</a:t>
            </a:r>
            <a:r>
              <a:rPr lang="en-US" dirty="0"/>
              <a:t> </a:t>
            </a:r>
            <a:r>
              <a:rPr lang="en-US" dirty="0" err="1"/>
              <a:t>turistas</a:t>
            </a:r>
            <a:r>
              <a:rPr lang="en-US" dirty="0"/>
              <a:t>, </a:t>
            </a:r>
            <a:r>
              <a:rPr lang="en-US" dirty="0" err="1"/>
              <a:t>assim</a:t>
            </a:r>
            <a:r>
              <a:rPr lang="en-US" dirty="0"/>
              <a:t> </a:t>
            </a:r>
            <a:r>
              <a:rPr lang="en-US" dirty="0" err="1"/>
              <a:t>podendo</a:t>
            </a:r>
            <a:r>
              <a:rPr lang="en-US" dirty="0"/>
              <a:t> </a:t>
            </a:r>
            <a:r>
              <a:rPr lang="en-US" dirty="0" err="1"/>
              <a:t>perder</a:t>
            </a:r>
            <a:r>
              <a:rPr lang="en-US" dirty="0"/>
              <a:t> a </a:t>
            </a:r>
            <a:r>
              <a:rPr lang="en-US" dirty="0" err="1"/>
              <a:t>credibilidade</a:t>
            </a:r>
            <a:r>
              <a:rPr lang="en-US" dirty="0"/>
              <a:t> </a:t>
            </a:r>
            <a:r>
              <a:rPr lang="en-US" dirty="0" err="1"/>
              <a:t>destes</a:t>
            </a:r>
            <a:r>
              <a:rPr lang="en-US" dirty="0"/>
              <a:t> dados.</a:t>
            </a:r>
            <a:endParaRPr lang="pt-BR" dirty="0"/>
          </a:p>
        </p:txBody>
      </p:sp>
      <p:pic>
        <p:nvPicPr>
          <p:cNvPr id="14" name="Picture 13">
            <a:extLst>
              <a:ext uri="{FF2B5EF4-FFF2-40B4-BE49-F238E27FC236}">
                <a16:creationId xmlns:a16="http://schemas.microsoft.com/office/drawing/2014/main" id="{A7AA61FA-66CA-877F-E6FE-9620FC134893}"/>
              </a:ext>
            </a:extLst>
          </p:cNvPr>
          <p:cNvPicPr>
            <a:picLocks noChangeAspect="1"/>
          </p:cNvPicPr>
          <p:nvPr/>
        </p:nvPicPr>
        <p:blipFill>
          <a:blip r:embed="rId2"/>
          <a:stretch>
            <a:fillRect/>
          </a:stretch>
        </p:blipFill>
        <p:spPr>
          <a:xfrm>
            <a:off x="671855" y="462920"/>
            <a:ext cx="4621245" cy="985413"/>
          </a:xfrm>
          <a:prstGeom prst="rect">
            <a:avLst/>
          </a:prstGeom>
        </p:spPr>
      </p:pic>
      <p:grpSp>
        <p:nvGrpSpPr>
          <p:cNvPr id="3" name="Group 2">
            <a:extLst>
              <a:ext uri="{FF2B5EF4-FFF2-40B4-BE49-F238E27FC236}">
                <a16:creationId xmlns:a16="http://schemas.microsoft.com/office/drawing/2014/main" id="{DF67D8FE-F46D-3D87-B1E1-34780C58F01E}"/>
              </a:ext>
            </a:extLst>
          </p:cNvPr>
          <p:cNvGrpSpPr/>
          <p:nvPr/>
        </p:nvGrpSpPr>
        <p:grpSpPr>
          <a:xfrm>
            <a:off x="5937925" y="462920"/>
            <a:ext cx="5568275" cy="5932160"/>
            <a:chOff x="5937925" y="250183"/>
            <a:chExt cx="5568275" cy="5932160"/>
          </a:xfrm>
        </p:grpSpPr>
        <p:pic>
          <p:nvPicPr>
            <p:cNvPr id="16" name="Picture 15">
              <a:extLst>
                <a:ext uri="{FF2B5EF4-FFF2-40B4-BE49-F238E27FC236}">
                  <a16:creationId xmlns:a16="http://schemas.microsoft.com/office/drawing/2014/main" id="{571F5C43-3106-7D9F-CA6D-8B2DF9DA4989}"/>
                </a:ext>
              </a:extLst>
            </p:cNvPr>
            <p:cNvPicPr>
              <a:picLocks noChangeAspect="1"/>
            </p:cNvPicPr>
            <p:nvPr/>
          </p:nvPicPr>
          <p:blipFill rotWithShape="1">
            <a:blip r:embed="rId3"/>
            <a:srcRect t="59565" b="1034"/>
            <a:stretch/>
          </p:blipFill>
          <p:spPr>
            <a:xfrm>
              <a:off x="5937925" y="2189078"/>
              <a:ext cx="5568275" cy="3993265"/>
            </a:xfrm>
            <a:prstGeom prst="rect">
              <a:avLst/>
            </a:prstGeom>
          </p:spPr>
        </p:pic>
        <p:pic>
          <p:nvPicPr>
            <p:cNvPr id="17" name="Picture 16">
              <a:extLst>
                <a:ext uri="{FF2B5EF4-FFF2-40B4-BE49-F238E27FC236}">
                  <a16:creationId xmlns:a16="http://schemas.microsoft.com/office/drawing/2014/main" id="{0A73E88F-08FD-585F-2C72-C9E2047CA6AB}"/>
                </a:ext>
              </a:extLst>
            </p:cNvPr>
            <p:cNvPicPr>
              <a:picLocks noChangeAspect="1"/>
            </p:cNvPicPr>
            <p:nvPr/>
          </p:nvPicPr>
          <p:blipFill rotWithShape="1">
            <a:blip r:embed="rId3"/>
            <a:srcRect b="80869"/>
            <a:stretch/>
          </p:blipFill>
          <p:spPr>
            <a:xfrm>
              <a:off x="5937926" y="250183"/>
              <a:ext cx="5568274" cy="1938895"/>
            </a:xfrm>
            <a:prstGeom prst="rect">
              <a:avLst/>
            </a:prstGeom>
          </p:spPr>
        </p:pic>
      </p:grpSp>
    </p:spTree>
    <p:extLst>
      <p:ext uri="{BB962C8B-B14F-4D97-AF65-F5344CB8AC3E}">
        <p14:creationId xmlns:p14="http://schemas.microsoft.com/office/powerpoint/2010/main" val="29025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8BF8-71A5-D733-8E94-D4C4D3004789}"/>
              </a:ext>
            </a:extLst>
          </p:cNvPr>
          <p:cNvSpPr>
            <a:spLocks noGrp="1"/>
          </p:cNvSpPr>
          <p:nvPr>
            <p:ph type="ctrTitle"/>
          </p:nvPr>
        </p:nvSpPr>
        <p:spPr/>
        <p:txBody>
          <a:bodyPr>
            <a:normAutofit/>
          </a:bodyPr>
          <a:lstStyle/>
          <a:p>
            <a:r>
              <a:rPr lang="en-US" sz="4000" dirty="0"/>
              <a:t>Covid Data Analysis - Project</a:t>
            </a:r>
            <a:endParaRPr lang="pt-BR" sz="4000" dirty="0"/>
          </a:p>
        </p:txBody>
      </p:sp>
      <p:sp>
        <p:nvSpPr>
          <p:cNvPr id="3" name="Subtitle 2">
            <a:extLst>
              <a:ext uri="{FF2B5EF4-FFF2-40B4-BE49-F238E27FC236}">
                <a16:creationId xmlns:a16="http://schemas.microsoft.com/office/drawing/2014/main" id="{97E596AA-2EEC-A14E-DEBB-F29EB4182CE6}"/>
              </a:ext>
            </a:extLst>
          </p:cNvPr>
          <p:cNvSpPr>
            <a:spLocks noGrp="1"/>
          </p:cNvSpPr>
          <p:nvPr>
            <p:ph type="subTitle" idx="1"/>
          </p:nvPr>
        </p:nvSpPr>
        <p:spPr/>
        <p:txBody>
          <a:bodyPr/>
          <a:lstStyle/>
          <a:p>
            <a:r>
              <a:rPr lang="en-US" dirty="0"/>
              <a:t>by: Lucas martins de Oliveira</a:t>
            </a:r>
          </a:p>
          <a:p>
            <a:r>
              <a:rPr lang="pt-BR" dirty="0"/>
              <a:t>Instruction and follow-up by: Stephanie</a:t>
            </a:r>
          </a:p>
          <a:p>
            <a:r>
              <a:rPr lang="pt-BR" dirty="0"/>
              <a:t>Institution: Ultima School</a:t>
            </a:r>
          </a:p>
          <a:p>
            <a:endParaRPr lang="pt-BR" dirty="0"/>
          </a:p>
        </p:txBody>
      </p:sp>
    </p:spTree>
    <p:extLst>
      <p:ext uri="{BB962C8B-B14F-4D97-AF65-F5344CB8AC3E}">
        <p14:creationId xmlns:p14="http://schemas.microsoft.com/office/powerpoint/2010/main" val="2854905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657444"/>
            <a:ext cx="3680885" cy="826558"/>
          </a:xfrm>
        </p:spPr>
        <p:txBody>
          <a:bodyPr/>
          <a:lstStyle/>
          <a:p>
            <a:pPr algn="ctr"/>
            <a:r>
              <a:rPr lang="en-US" b="1"/>
              <a:t>Overview of the metrics analyzed</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484002"/>
            <a:ext cx="3680885" cy="3984183"/>
          </a:xfrm>
        </p:spPr>
        <p:txBody>
          <a:bodyPr>
            <a:normAutofit/>
          </a:bodyPr>
          <a:lstStyle/>
          <a:p>
            <a:pPr algn="just"/>
            <a:r>
              <a:rPr lang="en-US" dirty="0"/>
              <a:t>For this analysis, the following suggestions were taken into consideration:
- Global figures: total covid and death between 01/Jan/2020 to 30/Apr/2021
- Numbers by country (death rate, infection rate, vaccination rate, </a:t>
            </a:r>
            <a:r>
              <a:rPr lang="en-US" dirty="0" err="1"/>
              <a:t>etc</a:t>
            </a:r>
            <a:r>
              <a:rPr lang="en-US" dirty="0"/>
              <a:t>)- Using maps
- Death, vaccination and infection rate by continent
- Rank countries with the highest vaccination rate
- Rank countries with the highest death rate</a:t>
            </a:r>
            <a:endParaRPr lang="pt-BR" dirty="0"/>
          </a:p>
        </p:txBody>
      </p:sp>
      <p:pic>
        <p:nvPicPr>
          <p:cNvPr id="5" name="Picture 4">
            <a:extLst>
              <a:ext uri="{FF2B5EF4-FFF2-40B4-BE49-F238E27FC236}">
                <a16:creationId xmlns:a16="http://schemas.microsoft.com/office/drawing/2014/main" id="{010CBFCD-16C0-996E-4D1C-C8C94A1D9FD7}"/>
              </a:ext>
            </a:extLst>
          </p:cNvPr>
          <p:cNvPicPr>
            <a:picLocks noChangeAspect="1"/>
          </p:cNvPicPr>
          <p:nvPr/>
        </p:nvPicPr>
        <p:blipFill>
          <a:blip r:embed="rId2"/>
          <a:stretch>
            <a:fillRect/>
          </a:stretch>
        </p:blipFill>
        <p:spPr>
          <a:xfrm>
            <a:off x="1225898" y="465401"/>
            <a:ext cx="2600688" cy="971686"/>
          </a:xfrm>
          <a:prstGeom prst="rect">
            <a:avLst/>
          </a:prstGeom>
        </p:spPr>
      </p:pic>
      <p:pic>
        <p:nvPicPr>
          <p:cNvPr id="10" name="Picture 9">
            <a:extLst>
              <a:ext uri="{FF2B5EF4-FFF2-40B4-BE49-F238E27FC236}">
                <a16:creationId xmlns:a16="http://schemas.microsoft.com/office/drawing/2014/main" id="{F93B662C-D18F-BB0F-8F7D-063B20EE0D7B}"/>
              </a:ext>
            </a:extLst>
          </p:cNvPr>
          <p:cNvPicPr>
            <a:picLocks noChangeAspect="1"/>
          </p:cNvPicPr>
          <p:nvPr/>
        </p:nvPicPr>
        <p:blipFill>
          <a:blip r:embed="rId3"/>
          <a:stretch>
            <a:fillRect/>
          </a:stretch>
        </p:blipFill>
        <p:spPr>
          <a:xfrm>
            <a:off x="4648200" y="839984"/>
            <a:ext cx="7354747" cy="5607754"/>
          </a:xfrm>
          <a:prstGeom prst="rect">
            <a:avLst/>
          </a:prstGeom>
        </p:spPr>
      </p:pic>
    </p:spTree>
    <p:extLst>
      <p:ext uri="{BB962C8B-B14F-4D97-AF65-F5344CB8AC3E}">
        <p14:creationId xmlns:p14="http://schemas.microsoft.com/office/powerpoint/2010/main" val="1147558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739C17-86B4-D83D-089B-9A3E2A285ACE}"/>
              </a:ext>
            </a:extLst>
          </p:cNvPr>
          <p:cNvPicPr>
            <a:picLocks noChangeAspect="1"/>
          </p:cNvPicPr>
          <p:nvPr/>
        </p:nvPicPr>
        <p:blipFill>
          <a:blip r:embed="rId2"/>
          <a:stretch>
            <a:fillRect/>
          </a:stretch>
        </p:blipFill>
        <p:spPr>
          <a:xfrm>
            <a:off x="4648200" y="839984"/>
            <a:ext cx="7354747" cy="5607754"/>
          </a:xfrm>
          <a:prstGeom prst="rect">
            <a:avLst/>
          </a:prstGeom>
        </p:spPr>
      </p:pic>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657444"/>
            <a:ext cx="3680885" cy="826558"/>
          </a:xfrm>
        </p:spPr>
        <p:txBody>
          <a:bodyPr/>
          <a:lstStyle/>
          <a:p>
            <a:pPr algn="ctr"/>
            <a:r>
              <a:rPr lang="en-US" b="1"/>
              <a:t>Overview of the metrics analyzed</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484002"/>
            <a:ext cx="3680885" cy="3984183"/>
          </a:xfrm>
        </p:spPr>
        <p:txBody>
          <a:bodyPr>
            <a:normAutofit fontScale="92500" lnSpcReduction="10000"/>
          </a:bodyPr>
          <a:lstStyle/>
          <a:p>
            <a:pPr algn="just"/>
            <a:r>
              <a:rPr lang="en-US" dirty="0"/>
              <a:t>We perform a quantitative analysis based on the information available on Covid19 data, in this analysis we focus on measuring the number of cases, deaths and vaccinations (both the total amount and the number of people 100% vaccinated)
The ETL (Extract Transform Load) process was done as follows:
- We started by extracting the CSV data to Power Bi.
- Then we treat the data and change some information that could bring noise.
- After the treatments and after some changes to improve the understanding of the data, we assign some calculations and columns to facilitate the following readings</a:t>
            </a:r>
            <a:endParaRPr lang="pt-BR" dirty="0"/>
          </a:p>
        </p:txBody>
      </p:sp>
      <p:sp>
        <p:nvSpPr>
          <p:cNvPr id="3" name="TextBox 2">
            <a:extLst>
              <a:ext uri="{FF2B5EF4-FFF2-40B4-BE49-F238E27FC236}">
                <a16:creationId xmlns:a16="http://schemas.microsoft.com/office/drawing/2014/main" id="{8657F1D1-CAB6-895D-AC41-1379BA84ECCE}"/>
              </a:ext>
            </a:extLst>
          </p:cNvPr>
          <p:cNvSpPr txBox="1"/>
          <p:nvPr/>
        </p:nvSpPr>
        <p:spPr>
          <a:xfrm>
            <a:off x="481451" y="6487945"/>
            <a:ext cx="2518638" cy="261610"/>
          </a:xfrm>
          <a:prstGeom prst="rect">
            <a:avLst/>
          </a:prstGeom>
          <a:noFill/>
        </p:spPr>
        <p:txBody>
          <a:bodyPr wrap="none" rtlCol="0">
            <a:spAutoFit/>
          </a:bodyPr>
          <a:lstStyle/>
          <a:p>
            <a:r>
              <a:rPr lang="en-US" sz="1100" dirty="0"/>
              <a:t>Dictionary: ETL (Extract Transform Load) </a:t>
            </a:r>
            <a:endParaRPr lang="pt-BR" sz="1100" dirty="0"/>
          </a:p>
        </p:txBody>
      </p:sp>
      <p:pic>
        <p:nvPicPr>
          <p:cNvPr id="5" name="Picture 4">
            <a:extLst>
              <a:ext uri="{FF2B5EF4-FFF2-40B4-BE49-F238E27FC236}">
                <a16:creationId xmlns:a16="http://schemas.microsoft.com/office/drawing/2014/main" id="{B3ED66A2-3B66-25D0-C5F1-32DFB8FF86B4}"/>
              </a:ext>
            </a:extLst>
          </p:cNvPr>
          <p:cNvPicPr>
            <a:picLocks noChangeAspect="1"/>
          </p:cNvPicPr>
          <p:nvPr/>
        </p:nvPicPr>
        <p:blipFill>
          <a:blip r:embed="rId3"/>
          <a:stretch>
            <a:fillRect/>
          </a:stretch>
        </p:blipFill>
        <p:spPr>
          <a:xfrm>
            <a:off x="1225898" y="465401"/>
            <a:ext cx="2600688" cy="971686"/>
          </a:xfrm>
          <a:prstGeom prst="rect">
            <a:avLst/>
          </a:prstGeom>
        </p:spPr>
      </p:pic>
    </p:spTree>
    <p:extLst>
      <p:ext uri="{BB962C8B-B14F-4D97-AF65-F5344CB8AC3E}">
        <p14:creationId xmlns:p14="http://schemas.microsoft.com/office/powerpoint/2010/main" val="270451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98B806-FB6E-508A-2259-1344C1CB5063}"/>
              </a:ext>
            </a:extLst>
          </p:cNvPr>
          <p:cNvSpPr txBox="1">
            <a:spLocks/>
          </p:cNvSpPr>
          <p:nvPr/>
        </p:nvSpPr>
        <p:spPr>
          <a:xfrm>
            <a:off x="676275" y="1522071"/>
            <a:ext cx="3680885" cy="46014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t>Deaths by continent</a:t>
            </a:r>
            <a:endParaRPr lang="pt-BR" b="1" dirty="0"/>
          </a:p>
        </p:txBody>
      </p:sp>
      <p:sp>
        <p:nvSpPr>
          <p:cNvPr id="8" name="Text Placeholder 3">
            <a:extLst>
              <a:ext uri="{FF2B5EF4-FFF2-40B4-BE49-F238E27FC236}">
                <a16:creationId xmlns:a16="http://schemas.microsoft.com/office/drawing/2014/main" id="{F140DAD2-C3BA-F481-DE5A-1C24DFD411F9}"/>
              </a:ext>
            </a:extLst>
          </p:cNvPr>
          <p:cNvSpPr txBox="1">
            <a:spLocks/>
          </p:cNvSpPr>
          <p:nvPr/>
        </p:nvSpPr>
        <p:spPr>
          <a:xfrm>
            <a:off x="676275" y="1982219"/>
            <a:ext cx="3680885" cy="3984183"/>
          </a:xfrm>
          <a:prstGeom prst="rect">
            <a:avLst/>
          </a:prstGeom>
        </p:spPr>
        <p:txBody>
          <a:bodyPr vert="horz" lIns="91440" tIns="45720" rIns="91440" bIns="45720" rtlCol="0" anchor="t">
            <a:normAutofit/>
          </a:bodyPr>
          <a:lstStyle>
            <a:lvl1pPr marL="0" indent="0" algn="l" defTabSz="457200" rtl="0" eaLnBrk="1" latinLnBrk="0" hangingPunct="1">
              <a:spcBef>
                <a:spcPts val="0"/>
              </a:spcBef>
              <a:spcAft>
                <a:spcPts val="1000"/>
              </a:spcAft>
              <a:buClr>
                <a:schemeClr val="tx1"/>
              </a:buClr>
              <a:buSzPct val="100000"/>
              <a:buFont typeface="Arial"/>
              <a:buNone/>
              <a:defRPr sz="16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algn="just"/>
            <a:r>
              <a:rPr lang="en-US"/>
              <a:t>Adding the number of new deaths recorded by continent with the total amount of new cases. We can verify which continents had the highest amount of deaths by the size of the bubble, taking into account the coloration of the bubble, being a gradient from light blue to red, where red is the largest amount of recorded cases of the total compared. Thus, we can observe that Oceania has the lowest number of new cases and Africa with the lowest number of deaths. Europe is the continent with the highest number of deaths and new cases</a:t>
            </a:r>
            <a:endParaRPr lang="pt-BR" dirty="0"/>
          </a:p>
        </p:txBody>
      </p:sp>
      <p:pic>
        <p:nvPicPr>
          <p:cNvPr id="3" name="Picture 2">
            <a:extLst>
              <a:ext uri="{FF2B5EF4-FFF2-40B4-BE49-F238E27FC236}">
                <a16:creationId xmlns:a16="http://schemas.microsoft.com/office/drawing/2014/main" id="{41D08234-7032-E3D5-783E-FCE6E01629F3}"/>
              </a:ext>
            </a:extLst>
          </p:cNvPr>
          <p:cNvPicPr>
            <a:picLocks noChangeAspect="1"/>
          </p:cNvPicPr>
          <p:nvPr/>
        </p:nvPicPr>
        <p:blipFill>
          <a:blip r:embed="rId2"/>
          <a:stretch>
            <a:fillRect/>
          </a:stretch>
        </p:blipFill>
        <p:spPr>
          <a:xfrm>
            <a:off x="1225898" y="465401"/>
            <a:ext cx="2600688" cy="971686"/>
          </a:xfrm>
          <a:prstGeom prst="rect">
            <a:avLst/>
          </a:prstGeom>
        </p:spPr>
      </p:pic>
      <p:pic>
        <p:nvPicPr>
          <p:cNvPr id="5" name="Picture 4">
            <a:extLst>
              <a:ext uri="{FF2B5EF4-FFF2-40B4-BE49-F238E27FC236}">
                <a16:creationId xmlns:a16="http://schemas.microsoft.com/office/drawing/2014/main" id="{21CF03A3-9EA5-592D-6D49-AA009C114770}"/>
              </a:ext>
            </a:extLst>
          </p:cNvPr>
          <p:cNvPicPr>
            <a:picLocks noChangeAspect="1"/>
          </p:cNvPicPr>
          <p:nvPr/>
        </p:nvPicPr>
        <p:blipFill>
          <a:blip r:embed="rId3"/>
          <a:stretch>
            <a:fillRect/>
          </a:stretch>
        </p:blipFill>
        <p:spPr>
          <a:xfrm>
            <a:off x="4482110" y="1208841"/>
            <a:ext cx="7410973" cy="4629916"/>
          </a:xfrm>
          <a:prstGeom prst="rect">
            <a:avLst/>
          </a:prstGeom>
        </p:spPr>
      </p:pic>
    </p:spTree>
    <p:extLst>
      <p:ext uri="{BB962C8B-B14F-4D97-AF65-F5344CB8AC3E}">
        <p14:creationId xmlns:p14="http://schemas.microsoft.com/office/powerpoint/2010/main" val="269669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799" y="1522070"/>
            <a:ext cx="3680885" cy="459129"/>
          </a:xfrm>
        </p:spPr>
        <p:txBody>
          <a:bodyPr>
            <a:normAutofit/>
          </a:bodyPr>
          <a:lstStyle/>
          <a:p>
            <a:pPr algn="ctr"/>
            <a:r>
              <a:rPr lang="en-US" b="1"/>
              <a:t>Deaths by country</a:t>
            </a:r>
            <a:endParaRPr lang="pt-BR" b="1" dirty="0"/>
          </a:p>
        </p:txBody>
      </p:sp>
      <p:pic>
        <p:nvPicPr>
          <p:cNvPr id="6" name="Content Placeholder 5">
            <a:extLst>
              <a:ext uri="{FF2B5EF4-FFF2-40B4-BE49-F238E27FC236}">
                <a16:creationId xmlns:a16="http://schemas.microsoft.com/office/drawing/2014/main" id="{CE0F722E-C4B5-2E89-528E-47E029EA867E}"/>
              </a:ext>
            </a:extLst>
          </p:cNvPr>
          <p:cNvPicPr>
            <a:picLocks noGrp="1" noChangeAspect="1"/>
          </p:cNvPicPr>
          <p:nvPr>
            <p:ph idx="1"/>
          </p:nvPr>
        </p:nvPicPr>
        <p:blipFill rotWithShape="1">
          <a:blip r:embed="rId2"/>
          <a:srcRect l="33813" t="118" r="34010" b="75076"/>
          <a:stretch/>
        </p:blipFill>
        <p:spPr>
          <a:xfrm>
            <a:off x="4601901" y="1522071"/>
            <a:ext cx="7262149" cy="4284307"/>
          </a:xfrm>
        </p:spPr>
      </p:pic>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1981198"/>
            <a:ext cx="3680885" cy="3825179"/>
          </a:xfrm>
        </p:spPr>
        <p:txBody>
          <a:bodyPr>
            <a:normAutofit/>
          </a:bodyPr>
          <a:lstStyle/>
          <a:p>
            <a:pPr algn="just"/>
            <a:r>
              <a:rPr lang="en-US"/>
              <a:t>Looking deeper, we were able to better observe the impacts of each country within its continents. As we have previously seen, Europe is the continent in which we have the highest number of cases and deaths, what we can observe is that the bubble that we analyzed earlier has now been pulverized in several countries, strengthening the previous view on Oceania as well.
But we can see that the United States and Brazil, in this order, have the highest number of cases and deaths by the total population among all other countries</a:t>
            </a:r>
            <a:endParaRPr lang="pt-BR" dirty="0"/>
          </a:p>
        </p:txBody>
      </p:sp>
      <p:pic>
        <p:nvPicPr>
          <p:cNvPr id="5" name="Picture 4">
            <a:extLst>
              <a:ext uri="{FF2B5EF4-FFF2-40B4-BE49-F238E27FC236}">
                <a16:creationId xmlns:a16="http://schemas.microsoft.com/office/drawing/2014/main" id="{CDBBDE79-9B4D-3265-FFDD-2F2A959FD813}"/>
              </a:ext>
            </a:extLst>
          </p:cNvPr>
          <p:cNvPicPr>
            <a:picLocks noChangeAspect="1"/>
          </p:cNvPicPr>
          <p:nvPr/>
        </p:nvPicPr>
        <p:blipFill>
          <a:blip r:embed="rId3"/>
          <a:stretch>
            <a:fillRect/>
          </a:stretch>
        </p:blipFill>
        <p:spPr>
          <a:xfrm>
            <a:off x="1225898" y="523671"/>
            <a:ext cx="2600688" cy="971686"/>
          </a:xfrm>
          <a:prstGeom prst="rect">
            <a:avLst/>
          </a:prstGeom>
        </p:spPr>
      </p:pic>
    </p:spTree>
    <p:extLst>
      <p:ext uri="{BB962C8B-B14F-4D97-AF65-F5344CB8AC3E}">
        <p14:creationId xmlns:p14="http://schemas.microsoft.com/office/powerpoint/2010/main" val="3800645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522071"/>
            <a:ext cx="4362450" cy="887942"/>
          </a:xfrm>
        </p:spPr>
        <p:txBody>
          <a:bodyPr/>
          <a:lstStyle/>
          <a:p>
            <a:pPr algn="ctr"/>
            <a:r>
              <a:rPr lang="en-US" b="1" dirty="0"/>
              <a:t>Analysis of </a:t>
            </a:r>
            <a:r>
              <a:rPr lang="en-US" b="1" dirty="0">
                <a:solidFill>
                  <a:schemeClr val="accent3">
                    <a:lumMod val="60000"/>
                    <a:lumOff val="40000"/>
                  </a:schemeClr>
                </a:solidFill>
              </a:rPr>
              <a:t>cases registered </a:t>
            </a:r>
            <a:r>
              <a:rPr lang="en-US" b="1" dirty="0"/>
              <a:t>by countries</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410012"/>
            <a:ext cx="4362450" cy="3990787"/>
          </a:xfrm>
        </p:spPr>
        <p:txBody>
          <a:bodyPr>
            <a:normAutofit lnSpcReduction="10000"/>
          </a:bodyPr>
          <a:lstStyle/>
          <a:p>
            <a:pPr algn="just"/>
            <a:r>
              <a:rPr lang="en-US"/>
              <a:t>Changing the perspective, using the tools of Gauge and Bar Chart, we found that the total percentage of the population that was infected with Covid in this period was 10.46%. Despite being a "small" percentage, we observe in the next graph the segmentation by country where we have the record of 150 million cases registered by the American government, in which we can see a high rate of recontamination, followed by India and Brazil, where we can reaffirm the same problem of contagion to Brazil. But the same statement is not valid for India, due to the total population of these countries, where we have a ratio of 1.38 Billion people to 19.2 Million contaminated, which is equivalent to 1.39% of the total population.</a:t>
            </a:r>
            <a:endParaRPr lang="pt-BR" dirty="0"/>
          </a:p>
        </p:txBody>
      </p:sp>
      <p:pic>
        <p:nvPicPr>
          <p:cNvPr id="9" name="Picture 8">
            <a:extLst>
              <a:ext uri="{FF2B5EF4-FFF2-40B4-BE49-F238E27FC236}">
                <a16:creationId xmlns:a16="http://schemas.microsoft.com/office/drawing/2014/main" id="{6E595243-30B7-4BC0-98C3-9CA06003ACBD}"/>
              </a:ext>
            </a:extLst>
          </p:cNvPr>
          <p:cNvPicPr>
            <a:picLocks noChangeAspect="1"/>
          </p:cNvPicPr>
          <p:nvPr/>
        </p:nvPicPr>
        <p:blipFill rotWithShape="1">
          <a:blip r:embed="rId2"/>
          <a:srcRect b="81241"/>
          <a:stretch/>
        </p:blipFill>
        <p:spPr>
          <a:xfrm>
            <a:off x="5192210" y="334147"/>
            <a:ext cx="5826073" cy="1934490"/>
          </a:xfrm>
          <a:prstGeom prst="rect">
            <a:avLst/>
          </a:prstGeom>
        </p:spPr>
      </p:pic>
      <p:pic>
        <p:nvPicPr>
          <p:cNvPr id="12" name="Picture 11">
            <a:extLst>
              <a:ext uri="{FF2B5EF4-FFF2-40B4-BE49-F238E27FC236}">
                <a16:creationId xmlns:a16="http://schemas.microsoft.com/office/drawing/2014/main" id="{8FE02649-563A-A145-BE8A-2837AEFEF56C}"/>
              </a:ext>
            </a:extLst>
          </p:cNvPr>
          <p:cNvPicPr>
            <a:picLocks noChangeAspect="1"/>
          </p:cNvPicPr>
          <p:nvPr/>
        </p:nvPicPr>
        <p:blipFill rotWithShape="1">
          <a:blip r:embed="rId2"/>
          <a:srcRect t="18759" b="41171"/>
          <a:stretch/>
        </p:blipFill>
        <p:spPr>
          <a:xfrm>
            <a:off x="5192209" y="2268637"/>
            <a:ext cx="5826073" cy="4132163"/>
          </a:xfrm>
          <a:prstGeom prst="rect">
            <a:avLst/>
          </a:prstGeom>
        </p:spPr>
      </p:pic>
      <p:pic>
        <p:nvPicPr>
          <p:cNvPr id="3" name="Picture 2">
            <a:extLst>
              <a:ext uri="{FF2B5EF4-FFF2-40B4-BE49-F238E27FC236}">
                <a16:creationId xmlns:a16="http://schemas.microsoft.com/office/drawing/2014/main" id="{987386E8-1341-AED4-23AC-BC66A26F53F1}"/>
              </a:ext>
            </a:extLst>
          </p:cNvPr>
          <p:cNvPicPr>
            <a:picLocks noChangeAspect="1"/>
          </p:cNvPicPr>
          <p:nvPr/>
        </p:nvPicPr>
        <p:blipFill>
          <a:blip r:embed="rId3"/>
          <a:stretch>
            <a:fillRect/>
          </a:stretch>
        </p:blipFill>
        <p:spPr>
          <a:xfrm>
            <a:off x="1780992" y="465401"/>
            <a:ext cx="2600688" cy="971686"/>
          </a:xfrm>
          <a:prstGeom prst="rect">
            <a:avLst/>
          </a:prstGeom>
        </p:spPr>
      </p:pic>
    </p:spTree>
    <p:extLst>
      <p:ext uri="{BB962C8B-B14F-4D97-AF65-F5344CB8AC3E}">
        <p14:creationId xmlns:p14="http://schemas.microsoft.com/office/powerpoint/2010/main" val="120122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498764" y="1565564"/>
            <a:ext cx="4559373" cy="1110961"/>
          </a:xfrm>
        </p:spPr>
        <p:txBody>
          <a:bodyPr>
            <a:normAutofit fontScale="90000"/>
          </a:bodyPr>
          <a:lstStyle/>
          <a:p>
            <a:pPr algn="ctr"/>
            <a:r>
              <a:rPr lang="en-US" b="1" dirty="0"/>
              <a:t>Analysis of </a:t>
            </a:r>
            <a:r>
              <a:rPr lang="en-US" sz="2700" b="1" dirty="0">
                <a:solidFill>
                  <a:schemeClr val="accent3">
                    <a:lumMod val="60000"/>
                    <a:lumOff val="40000"/>
                  </a:schemeClr>
                </a:solidFill>
              </a:rPr>
              <a:t>cases recorded </a:t>
            </a:r>
            <a:r>
              <a:rPr lang="en-US" b="1" dirty="0"/>
              <a:t>by countries and relating by total population</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498764" y="2676525"/>
            <a:ext cx="4559373" cy="3640616"/>
          </a:xfrm>
        </p:spPr>
        <p:txBody>
          <a:bodyPr/>
          <a:lstStyle/>
          <a:p>
            <a:pPr algn="just"/>
            <a:r>
              <a:rPr lang="en-US"/>
              <a:t>When we analyze the number of new cases in relation to the total population of that region, we can observe that the probability of contaminating Covid was higher in the countries of: Andorra, Montenegro, Czechia and San Marino. This analysis shows us how likely it would be for a person to be infected with Covid within the country they are in, due to the population size of some countries, this high percentage is due to the lower population relative to the infected population. Which brings us a hypothesis about the concern of each country with the containment and the evolution of spread.</a:t>
            </a:r>
            <a:endParaRPr lang="pt-BR" dirty="0"/>
          </a:p>
        </p:txBody>
      </p:sp>
      <p:pic>
        <p:nvPicPr>
          <p:cNvPr id="10" name="Picture 9">
            <a:extLst>
              <a:ext uri="{FF2B5EF4-FFF2-40B4-BE49-F238E27FC236}">
                <a16:creationId xmlns:a16="http://schemas.microsoft.com/office/drawing/2014/main" id="{DA0A89FA-7317-5C48-4292-275C5C831993}"/>
              </a:ext>
            </a:extLst>
          </p:cNvPr>
          <p:cNvPicPr>
            <a:picLocks noChangeAspect="1"/>
          </p:cNvPicPr>
          <p:nvPr/>
        </p:nvPicPr>
        <p:blipFill rotWithShape="1">
          <a:blip r:embed="rId2"/>
          <a:srcRect b="81241"/>
          <a:stretch/>
        </p:blipFill>
        <p:spPr>
          <a:xfrm>
            <a:off x="5192210" y="334147"/>
            <a:ext cx="5826073" cy="1934490"/>
          </a:xfrm>
          <a:prstGeom prst="rect">
            <a:avLst/>
          </a:prstGeom>
        </p:spPr>
      </p:pic>
      <p:pic>
        <p:nvPicPr>
          <p:cNvPr id="11" name="Picture 10">
            <a:extLst>
              <a:ext uri="{FF2B5EF4-FFF2-40B4-BE49-F238E27FC236}">
                <a16:creationId xmlns:a16="http://schemas.microsoft.com/office/drawing/2014/main" id="{9A1E89C4-5CA5-377B-6D50-79A0FD723927}"/>
              </a:ext>
            </a:extLst>
          </p:cNvPr>
          <p:cNvPicPr>
            <a:picLocks noChangeAspect="1"/>
          </p:cNvPicPr>
          <p:nvPr/>
        </p:nvPicPr>
        <p:blipFill rotWithShape="1">
          <a:blip r:embed="rId2"/>
          <a:srcRect t="59380" b="550"/>
          <a:stretch/>
        </p:blipFill>
        <p:spPr>
          <a:xfrm>
            <a:off x="5192209" y="2268637"/>
            <a:ext cx="5826073" cy="4132163"/>
          </a:xfrm>
          <a:prstGeom prst="rect">
            <a:avLst/>
          </a:prstGeom>
        </p:spPr>
      </p:pic>
      <p:pic>
        <p:nvPicPr>
          <p:cNvPr id="6" name="Picture 5">
            <a:extLst>
              <a:ext uri="{FF2B5EF4-FFF2-40B4-BE49-F238E27FC236}">
                <a16:creationId xmlns:a16="http://schemas.microsoft.com/office/drawing/2014/main" id="{82BD1DA8-20DC-0CD8-A348-02CF83D17C06}"/>
              </a:ext>
            </a:extLst>
          </p:cNvPr>
          <p:cNvPicPr>
            <a:picLocks noChangeAspect="1"/>
          </p:cNvPicPr>
          <p:nvPr/>
        </p:nvPicPr>
        <p:blipFill>
          <a:blip r:embed="rId3"/>
          <a:stretch>
            <a:fillRect/>
          </a:stretch>
        </p:blipFill>
        <p:spPr>
          <a:xfrm>
            <a:off x="1780992" y="465401"/>
            <a:ext cx="2600688" cy="971686"/>
          </a:xfrm>
          <a:prstGeom prst="rect">
            <a:avLst/>
          </a:prstGeom>
        </p:spPr>
      </p:pic>
    </p:spTree>
    <p:extLst>
      <p:ext uri="{BB962C8B-B14F-4D97-AF65-F5344CB8AC3E}">
        <p14:creationId xmlns:p14="http://schemas.microsoft.com/office/powerpoint/2010/main" val="39984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522071"/>
            <a:ext cx="4791074" cy="811554"/>
          </a:xfrm>
        </p:spPr>
        <p:txBody>
          <a:bodyPr>
            <a:normAutofit fontScale="90000"/>
          </a:bodyPr>
          <a:lstStyle/>
          <a:p>
            <a:pPr algn="ctr"/>
            <a:r>
              <a:rPr lang="en-US" b="1" dirty="0"/>
              <a:t>Analysis of cases on </a:t>
            </a:r>
            <a:r>
              <a:rPr lang="en-US" b="1" dirty="0">
                <a:solidFill>
                  <a:schemeClr val="accent6">
                    <a:lumMod val="60000"/>
                    <a:lumOff val="40000"/>
                  </a:schemeClr>
                </a:solidFill>
              </a:rPr>
              <a:t>deaths</a:t>
            </a:r>
            <a:r>
              <a:rPr lang="en-US" b="1" dirty="0"/>
              <a:t> by country</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799" y="2257062"/>
            <a:ext cx="4791075" cy="4135537"/>
          </a:xfrm>
        </p:spPr>
        <p:txBody>
          <a:bodyPr>
            <a:normAutofit/>
          </a:bodyPr>
          <a:lstStyle/>
          <a:p>
            <a:pPr algn="just"/>
            <a:r>
              <a:rPr lang="en-US"/>
              <a:t>Regarding deaths, we found that among all the cases we recorded (10.46%) we have a relatively high rate of Covid death where 20.19% of recorded cases have evolved into Covid deaths. Leading these numbers we have the United States, Brazil, Mexico and India, which leads us to believe a lower survival rate of cases from Mexico, due to the high number of cases of death in relation to cases of contagion, raising a hypothesis of poor care in this country. If we compare the countries with the highest number of deaths and take into account that they were the countries with the highest number of recorded cases of contagion, this expectation of the same proportion in deaths becomes an expected result for the United States, India and Brazil.</a:t>
            </a:r>
            <a:endParaRPr lang="pt-BR" dirty="0"/>
          </a:p>
        </p:txBody>
      </p:sp>
      <p:pic>
        <p:nvPicPr>
          <p:cNvPr id="11" name="Picture 10">
            <a:extLst>
              <a:ext uri="{FF2B5EF4-FFF2-40B4-BE49-F238E27FC236}">
                <a16:creationId xmlns:a16="http://schemas.microsoft.com/office/drawing/2014/main" id="{4225C82A-B466-8D9B-66AE-236DF2D52281}"/>
              </a:ext>
            </a:extLst>
          </p:cNvPr>
          <p:cNvPicPr>
            <a:picLocks noChangeAspect="1"/>
          </p:cNvPicPr>
          <p:nvPr/>
        </p:nvPicPr>
        <p:blipFill>
          <a:blip r:embed="rId2"/>
          <a:stretch>
            <a:fillRect/>
          </a:stretch>
        </p:blipFill>
        <p:spPr>
          <a:xfrm>
            <a:off x="1780992" y="465401"/>
            <a:ext cx="2600688" cy="971686"/>
          </a:xfrm>
          <a:prstGeom prst="rect">
            <a:avLst/>
          </a:prstGeom>
        </p:spPr>
      </p:pic>
      <p:grpSp>
        <p:nvGrpSpPr>
          <p:cNvPr id="6" name="Group 5">
            <a:extLst>
              <a:ext uri="{FF2B5EF4-FFF2-40B4-BE49-F238E27FC236}">
                <a16:creationId xmlns:a16="http://schemas.microsoft.com/office/drawing/2014/main" id="{88BDFA7F-CC60-1DBD-AA3C-D421800BFF6F}"/>
              </a:ext>
            </a:extLst>
          </p:cNvPr>
          <p:cNvGrpSpPr/>
          <p:nvPr/>
        </p:nvGrpSpPr>
        <p:grpSpPr>
          <a:xfrm>
            <a:off x="5755121" y="194607"/>
            <a:ext cx="6010368" cy="6468786"/>
            <a:chOff x="5088371" y="117209"/>
            <a:chExt cx="6010368" cy="6468786"/>
          </a:xfrm>
        </p:grpSpPr>
        <p:pic>
          <p:nvPicPr>
            <p:cNvPr id="3" name="Picture 2">
              <a:extLst>
                <a:ext uri="{FF2B5EF4-FFF2-40B4-BE49-F238E27FC236}">
                  <a16:creationId xmlns:a16="http://schemas.microsoft.com/office/drawing/2014/main" id="{6230BB3A-3DED-C917-7C36-6D2010E8CFC4}"/>
                </a:ext>
              </a:extLst>
            </p:cNvPr>
            <p:cNvPicPr>
              <a:picLocks noChangeAspect="1"/>
            </p:cNvPicPr>
            <p:nvPr/>
          </p:nvPicPr>
          <p:blipFill rotWithShape="1">
            <a:blip r:embed="rId3"/>
            <a:srcRect b="81699"/>
            <a:stretch/>
          </p:blipFill>
          <p:spPr>
            <a:xfrm>
              <a:off x="5088371" y="117209"/>
              <a:ext cx="6010368" cy="2024108"/>
            </a:xfrm>
            <a:prstGeom prst="rect">
              <a:avLst/>
            </a:prstGeom>
          </p:spPr>
        </p:pic>
        <p:pic>
          <p:nvPicPr>
            <p:cNvPr id="5" name="Picture 4">
              <a:extLst>
                <a:ext uri="{FF2B5EF4-FFF2-40B4-BE49-F238E27FC236}">
                  <a16:creationId xmlns:a16="http://schemas.microsoft.com/office/drawing/2014/main" id="{F3FD3B0D-7A6E-5173-B0C7-69954632C85A}"/>
                </a:ext>
              </a:extLst>
            </p:cNvPr>
            <p:cNvPicPr>
              <a:picLocks noChangeAspect="1"/>
            </p:cNvPicPr>
            <p:nvPr/>
          </p:nvPicPr>
          <p:blipFill rotWithShape="1">
            <a:blip r:embed="rId3"/>
            <a:srcRect t="18301" b="41512"/>
            <a:stretch/>
          </p:blipFill>
          <p:spPr>
            <a:xfrm>
              <a:off x="5088371" y="2141316"/>
              <a:ext cx="6010368" cy="4444679"/>
            </a:xfrm>
            <a:prstGeom prst="rect">
              <a:avLst/>
            </a:prstGeom>
          </p:spPr>
        </p:pic>
      </p:grpSp>
    </p:spTree>
    <p:extLst>
      <p:ext uri="{BB962C8B-B14F-4D97-AF65-F5344CB8AC3E}">
        <p14:creationId xmlns:p14="http://schemas.microsoft.com/office/powerpoint/2010/main" val="273349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657444"/>
            <a:ext cx="3680885" cy="826558"/>
          </a:xfrm>
        </p:spPr>
        <p:txBody>
          <a:bodyPr/>
          <a:lstStyle/>
          <a:p>
            <a:pPr algn="ctr"/>
            <a:r>
              <a:rPr lang="en-US" b="1" dirty="0" err="1"/>
              <a:t>Visão</a:t>
            </a:r>
            <a:r>
              <a:rPr lang="en-US" b="1" dirty="0"/>
              <a:t> </a:t>
            </a:r>
            <a:r>
              <a:rPr lang="en-US" b="1" dirty="0" err="1"/>
              <a:t>geral</a:t>
            </a:r>
            <a:r>
              <a:rPr lang="en-US" b="1" dirty="0"/>
              <a:t> das </a:t>
            </a:r>
            <a:r>
              <a:rPr lang="en-US" b="1" dirty="0" err="1"/>
              <a:t>métricas</a:t>
            </a:r>
            <a:r>
              <a:rPr lang="en-US" b="1" dirty="0"/>
              <a:t> </a:t>
            </a:r>
            <a:r>
              <a:rPr lang="en-US" b="1" dirty="0" err="1"/>
              <a:t>analisadas</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484002"/>
            <a:ext cx="3680885" cy="3984183"/>
          </a:xfrm>
        </p:spPr>
        <p:txBody>
          <a:bodyPr>
            <a:normAutofit lnSpcReduction="10000"/>
          </a:bodyPr>
          <a:lstStyle/>
          <a:p>
            <a:pPr algn="just"/>
            <a:r>
              <a:rPr lang="en-US" dirty="0"/>
              <a:t>Para esta </a:t>
            </a:r>
            <a:r>
              <a:rPr lang="en-US" dirty="0" err="1"/>
              <a:t>análise</a:t>
            </a:r>
            <a:r>
              <a:rPr lang="en-US" dirty="0"/>
              <a:t> </a:t>
            </a:r>
            <a:r>
              <a:rPr lang="en-US" dirty="0" err="1"/>
              <a:t>foram</a:t>
            </a:r>
            <a:r>
              <a:rPr lang="en-US" dirty="0"/>
              <a:t> </a:t>
            </a:r>
            <a:r>
              <a:rPr lang="en-US" dirty="0" err="1"/>
              <a:t>levados</a:t>
            </a:r>
            <a:r>
              <a:rPr lang="en-US" dirty="0"/>
              <a:t> </a:t>
            </a:r>
            <a:r>
              <a:rPr lang="en-US" dirty="0" err="1"/>
              <a:t>em</a:t>
            </a:r>
            <a:r>
              <a:rPr lang="en-US" dirty="0"/>
              <a:t> </a:t>
            </a:r>
            <a:r>
              <a:rPr lang="en-US" dirty="0" err="1"/>
              <a:t>consideração</a:t>
            </a:r>
            <a:r>
              <a:rPr lang="en-US" dirty="0"/>
              <a:t> a </a:t>
            </a:r>
            <a:r>
              <a:rPr lang="en-US" dirty="0" err="1"/>
              <a:t>seguintes</a:t>
            </a:r>
            <a:r>
              <a:rPr lang="en-US" dirty="0"/>
              <a:t> </a:t>
            </a:r>
            <a:r>
              <a:rPr lang="en-US" dirty="0" err="1"/>
              <a:t>sugestões</a:t>
            </a:r>
            <a:r>
              <a:rPr lang="en-US" dirty="0"/>
              <a:t>:</a:t>
            </a:r>
          </a:p>
          <a:p>
            <a:pPr marL="285750" indent="-285750" algn="just">
              <a:buFontTx/>
              <a:buChar char="-"/>
            </a:pPr>
            <a:r>
              <a:rPr lang="pt-BR" dirty="0"/>
              <a:t>Números globais: total de covid e de morte entre o período de 01/Jan/2020 até 30/</a:t>
            </a:r>
            <a:r>
              <a:rPr lang="pt-BR" dirty="0" err="1"/>
              <a:t>Apr</a:t>
            </a:r>
            <a:r>
              <a:rPr lang="pt-BR" dirty="0"/>
              <a:t>/2021</a:t>
            </a:r>
          </a:p>
          <a:p>
            <a:pPr marL="285750" indent="-285750" algn="just">
              <a:buFontTx/>
              <a:buChar char="-"/>
            </a:pPr>
            <a:r>
              <a:rPr lang="pt-BR" dirty="0"/>
              <a:t>Números por país (taxa de morte, taxa de infecção, taxa de vacinação, etc)- Utilizando mapas</a:t>
            </a:r>
          </a:p>
          <a:p>
            <a:pPr marL="285750" indent="-285750" algn="just">
              <a:buFontTx/>
              <a:buChar char="-"/>
            </a:pPr>
            <a:r>
              <a:rPr lang="pt-BR" dirty="0"/>
              <a:t>Taxa de morte, vacinação e infecção por continente</a:t>
            </a:r>
          </a:p>
          <a:p>
            <a:pPr marL="285750" indent="-285750" algn="just">
              <a:buFontTx/>
              <a:buChar char="-"/>
            </a:pPr>
            <a:r>
              <a:rPr lang="pt-BR" dirty="0"/>
              <a:t>Ranque países com maior taxa de vacinação</a:t>
            </a:r>
          </a:p>
          <a:p>
            <a:pPr marL="285750" indent="-285750" algn="just">
              <a:buFontTx/>
              <a:buChar char="-"/>
            </a:pPr>
            <a:r>
              <a:rPr lang="pt-BR" dirty="0"/>
              <a:t>Ranque países  com maior taxa de de morte</a:t>
            </a:r>
          </a:p>
        </p:txBody>
      </p:sp>
      <p:pic>
        <p:nvPicPr>
          <p:cNvPr id="5" name="Picture 4">
            <a:extLst>
              <a:ext uri="{FF2B5EF4-FFF2-40B4-BE49-F238E27FC236}">
                <a16:creationId xmlns:a16="http://schemas.microsoft.com/office/drawing/2014/main" id="{010CBFCD-16C0-996E-4D1C-C8C94A1D9FD7}"/>
              </a:ext>
            </a:extLst>
          </p:cNvPr>
          <p:cNvPicPr>
            <a:picLocks noChangeAspect="1"/>
          </p:cNvPicPr>
          <p:nvPr/>
        </p:nvPicPr>
        <p:blipFill>
          <a:blip r:embed="rId2"/>
          <a:stretch>
            <a:fillRect/>
          </a:stretch>
        </p:blipFill>
        <p:spPr>
          <a:xfrm>
            <a:off x="1225898" y="465401"/>
            <a:ext cx="2600688" cy="971686"/>
          </a:xfrm>
          <a:prstGeom prst="rect">
            <a:avLst/>
          </a:prstGeom>
        </p:spPr>
      </p:pic>
      <p:pic>
        <p:nvPicPr>
          <p:cNvPr id="10" name="Picture 9">
            <a:extLst>
              <a:ext uri="{FF2B5EF4-FFF2-40B4-BE49-F238E27FC236}">
                <a16:creationId xmlns:a16="http://schemas.microsoft.com/office/drawing/2014/main" id="{F93B662C-D18F-BB0F-8F7D-063B20EE0D7B}"/>
              </a:ext>
            </a:extLst>
          </p:cNvPr>
          <p:cNvPicPr>
            <a:picLocks noChangeAspect="1"/>
          </p:cNvPicPr>
          <p:nvPr/>
        </p:nvPicPr>
        <p:blipFill>
          <a:blip r:embed="rId3"/>
          <a:stretch>
            <a:fillRect/>
          </a:stretch>
        </p:blipFill>
        <p:spPr>
          <a:xfrm>
            <a:off x="4648200" y="839984"/>
            <a:ext cx="7354747" cy="5607754"/>
          </a:xfrm>
          <a:prstGeom prst="rect">
            <a:avLst/>
          </a:prstGeom>
        </p:spPr>
      </p:pic>
    </p:spTree>
    <p:extLst>
      <p:ext uri="{BB962C8B-B14F-4D97-AF65-F5344CB8AC3E}">
        <p14:creationId xmlns:p14="http://schemas.microsoft.com/office/powerpoint/2010/main" val="281607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799" y="1522072"/>
            <a:ext cx="4486275" cy="1230654"/>
          </a:xfrm>
        </p:spPr>
        <p:txBody>
          <a:bodyPr>
            <a:normAutofit/>
          </a:bodyPr>
          <a:lstStyle/>
          <a:p>
            <a:pPr algn="ctr"/>
            <a:r>
              <a:rPr lang="en-US" b="1" dirty="0"/>
              <a:t>Analysis of cases on </a:t>
            </a:r>
            <a:r>
              <a:rPr lang="en-US" sz="2200" b="1" dirty="0">
                <a:solidFill>
                  <a:schemeClr val="accent6">
                    <a:lumMod val="60000"/>
                    <a:lumOff val="40000"/>
                  </a:schemeClr>
                </a:solidFill>
              </a:rPr>
              <a:t>deaths</a:t>
            </a:r>
            <a:r>
              <a:rPr lang="en-US" b="1" dirty="0"/>
              <a:t> by countries in relation to the total population</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837711"/>
            <a:ext cx="4486274" cy="3597813"/>
          </a:xfrm>
        </p:spPr>
        <p:txBody>
          <a:bodyPr>
            <a:normAutofit/>
          </a:bodyPr>
          <a:lstStyle/>
          <a:p>
            <a:pPr algn="just"/>
            <a:r>
              <a:rPr lang="en-US"/>
              <a:t>Once we looked at the percentage of deaths from Covid cases, we found that Mexico is in the third position in relation to Covid deaths, which would strengthen our previous assertion, that the hypothesis that Mexico may have had poor care with the treatment of this disease. In addition to the previous hypothesis, we can also consider proposing a new hypothesis where Vanuatu and Yemen are places with the highest risk of survival when infected by Covid, since Vanuatu and Yeamen have a rate close to 3 to 4 and 4 to 5, respectively, of survival rate when contracting Covid.</a:t>
            </a:r>
            <a:endParaRPr lang="pt-BR" dirty="0"/>
          </a:p>
        </p:txBody>
      </p:sp>
      <p:pic>
        <p:nvPicPr>
          <p:cNvPr id="11" name="Picture 10">
            <a:extLst>
              <a:ext uri="{FF2B5EF4-FFF2-40B4-BE49-F238E27FC236}">
                <a16:creationId xmlns:a16="http://schemas.microsoft.com/office/drawing/2014/main" id="{8C1E3918-7887-BB98-7981-C1DE503381C4}"/>
              </a:ext>
            </a:extLst>
          </p:cNvPr>
          <p:cNvPicPr>
            <a:picLocks noChangeAspect="1"/>
          </p:cNvPicPr>
          <p:nvPr/>
        </p:nvPicPr>
        <p:blipFill>
          <a:blip r:embed="rId2"/>
          <a:stretch>
            <a:fillRect/>
          </a:stretch>
        </p:blipFill>
        <p:spPr>
          <a:xfrm>
            <a:off x="1628592" y="465401"/>
            <a:ext cx="2600688" cy="971686"/>
          </a:xfrm>
          <a:prstGeom prst="rect">
            <a:avLst/>
          </a:prstGeom>
        </p:spPr>
      </p:pic>
      <p:grpSp>
        <p:nvGrpSpPr>
          <p:cNvPr id="12" name="Group 11">
            <a:extLst>
              <a:ext uri="{FF2B5EF4-FFF2-40B4-BE49-F238E27FC236}">
                <a16:creationId xmlns:a16="http://schemas.microsoft.com/office/drawing/2014/main" id="{5D1987DC-D82A-1D8D-526F-82A078CA4BD9}"/>
              </a:ext>
            </a:extLst>
          </p:cNvPr>
          <p:cNvGrpSpPr/>
          <p:nvPr/>
        </p:nvGrpSpPr>
        <p:grpSpPr>
          <a:xfrm>
            <a:off x="5495832" y="117209"/>
            <a:ext cx="6010368" cy="6468786"/>
            <a:chOff x="5088371" y="117209"/>
            <a:chExt cx="6010368" cy="6468786"/>
          </a:xfrm>
        </p:grpSpPr>
        <p:pic>
          <p:nvPicPr>
            <p:cNvPr id="9" name="Picture 8">
              <a:extLst>
                <a:ext uri="{FF2B5EF4-FFF2-40B4-BE49-F238E27FC236}">
                  <a16:creationId xmlns:a16="http://schemas.microsoft.com/office/drawing/2014/main" id="{54284D09-6AE2-18D2-61B4-EFABA1F137B8}"/>
                </a:ext>
              </a:extLst>
            </p:cNvPr>
            <p:cNvPicPr>
              <a:picLocks noChangeAspect="1"/>
            </p:cNvPicPr>
            <p:nvPr/>
          </p:nvPicPr>
          <p:blipFill rotWithShape="1">
            <a:blip r:embed="rId3"/>
            <a:srcRect b="81699"/>
            <a:stretch/>
          </p:blipFill>
          <p:spPr>
            <a:xfrm>
              <a:off x="5088371" y="117209"/>
              <a:ext cx="6010368" cy="2024108"/>
            </a:xfrm>
            <a:prstGeom prst="rect">
              <a:avLst/>
            </a:prstGeom>
          </p:spPr>
        </p:pic>
        <p:pic>
          <p:nvPicPr>
            <p:cNvPr id="10" name="Picture 9">
              <a:extLst>
                <a:ext uri="{FF2B5EF4-FFF2-40B4-BE49-F238E27FC236}">
                  <a16:creationId xmlns:a16="http://schemas.microsoft.com/office/drawing/2014/main" id="{36A139EB-BE1B-94E9-E32F-2A18BE1B3231}"/>
                </a:ext>
              </a:extLst>
            </p:cNvPr>
            <p:cNvPicPr>
              <a:picLocks noChangeAspect="1"/>
            </p:cNvPicPr>
            <p:nvPr/>
          </p:nvPicPr>
          <p:blipFill rotWithShape="1">
            <a:blip r:embed="rId3"/>
            <a:srcRect t="59151" b="662"/>
            <a:stretch/>
          </p:blipFill>
          <p:spPr>
            <a:xfrm>
              <a:off x="5088371" y="2141316"/>
              <a:ext cx="6010368" cy="4444679"/>
            </a:xfrm>
            <a:prstGeom prst="rect">
              <a:avLst/>
            </a:prstGeom>
          </p:spPr>
        </p:pic>
      </p:grpSp>
    </p:spTree>
    <p:extLst>
      <p:ext uri="{BB962C8B-B14F-4D97-AF65-F5344CB8AC3E}">
        <p14:creationId xmlns:p14="http://schemas.microsoft.com/office/powerpoint/2010/main" val="697050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583268"/>
            <a:ext cx="4607300" cy="836082"/>
          </a:xfrm>
        </p:spPr>
        <p:txBody>
          <a:bodyPr>
            <a:normAutofit/>
          </a:bodyPr>
          <a:lstStyle/>
          <a:p>
            <a:pPr algn="ctr"/>
            <a:r>
              <a:rPr lang="en-US" b="1" dirty="0"/>
              <a:t>Analysis of </a:t>
            </a:r>
            <a:r>
              <a:rPr lang="en-US" b="1" dirty="0">
                <a:solidFill>
                  <a:schemeClr val="accent4">
                    <a:lumMod val="60000"/>
                    <a:lumOff val="40000"/>
                  </a:schemeClr>
                </a:solidFill>
              </a:rPr>
              <a:t>vaccination</a:t>
            </a:r>
            <a:r>
              <a:rPr lang="en-US" b="1" dirty="0"/>
              <a:t> by country</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799" y="2419350"/>
            <a:ext cx="4607301" cy="4096594"/>
          </a:xfrm>
        </p:spPr>
        <p:txBody>
          <a:bodyPr>
            <a:normAutofit/>
          </a:bodyPr>
          <a:lstStyle/>
          <a:p>
            <a:pPr algn="just"/>
            <a:r>
              <a:rPr lang="en-US" dirty="0"/>
              <a:t>On vaccination data, we compared the total amount of the </a:t>
            </a:r>
            <a:r>
              <a:rPr lang="en-US" dirty="0">
                <a:solidFill>
                  <a:srgbClr val="92D050"/>
                </a:solidFill>
              </a:rPr>
              <a:t>fully vaccinated population </a:t>
            </a:r>
            <a:r>
              <a:rPr lang="en-US" dirty="0"/>
              <a:t>with the </a:t>
            </a:r>
            <a:r>
              <a:rPr lang="en-US" dirty="0">
                <a:solidFill>
                  <a:schemeClr val="accent4">
                    <a:lumMod val="60000"/>
                    <a:lumOff val="40000"/>
                  </a:schemeClr>
                </a:solidFill>
              </a:rPr>
              <a:t>total amount of vaccines administered</a:t>
            </a:r>
            <a:r>
              <a:rPr lang="en-US" dirty="0"/>
              <a:t>.
In this comparison, we find that the countries with the highest numbers of vaccinations are the United States and India, which bring two interpretations. The first interpretation is that the United States has had a strong vaccination policy, since we have a high number of vaccinations along with a high number of fully vaccinated people. The second interpretation is that India may have had a partially weak policy towards vaccinations, since we have a high number of vaccinations but a low number of fully vaccinated people.</a:t>
            </a:r>
            <a:endParaRPr lang="pt-BR" dirty="0"/>
          </a:p>
        </p:txBody>
      </p:sp>
      <p:pic>
        <p:nvPicPr>
          <p:cNvPr id="12" name="Picture 11">
            <a:extLst>
              <a:ext uri="{FF2B5EF4-FFF2-40B4-BE49-F238E27FC236}">
                <a16:creationId xmlns:a16="http://schemas.microsoft.com/office/drawing/2014/main" id="{0AA9CF3D-8E62-0AB2-5142-55984550223A}"/>
              </a:ext>
            </a:extLst>
          </p:cNvPr>
          <p:cNvPicPr>
            <a:picLocks noChangeAspect="1"/>
          </p:cNvPicPr>
          <p:nvPr/>
        </p:nvPicPr>
        <p:blipFill>
          <a:blip r:embed="rId2"/>
          <a:stretch>
            <a:fillRect/>
          </a:stretch>
        </p:blipFill>
        <p:spPr>
          <a:xfrm>
            <a:off x="671855" y="490029"/>
            <a:ext cx="4621245" cy="985413"/>
          </a:xfrm>
          <a:prstGeom prst="rect">
            <a:avLst/>
          </a:prstGeom>
        </p:spPr>
      </p:pic>
      <p:grpSp>
        <p:nvGrpSpPr>
          <p:cNvPr id="3" name="Group 2">
            <a:extLst>
              <a:ext uri="{FF2B5EF4-FFF2-40B4-BE49-F238E27FC236}">
                <a16:creationId xmlns:a16="http://schemas.microsoft.com/office/drawing/2014/main" id="{759BF959-7A96-31F3-0934-BE8108EC5457}"/>
              </a:ext>
            </a:extLst>
          </p:cNvPr>
          <p:cNvGrpSpPr/>
          <p:nvPr/>
        </p:nvGrpSpPr>
        <p:grpSpPr>
          <a:xfrm>
            <a:off x="5937924" y="490029"/>
            <a:ext cx="5568276" cy="5877942"/>
            <a:chOff x="5862650" y="187192"/>
            <a:chExt cx="5568276" cy="5877942"/>
          </a:xfrm>
        </p:grpSpPr>
        <p:pic>
          <p:nvPicPr>
            <p:cNvPr id="15" name="Picture 14">
              <a:extLst>
                <a:ext uri="{FF2B5EF4-FFF2-40B4-BE49-F238E27FC236}">
                  <a16:creationId xmlns:a16="http://schemas.microsoft.com/office/drawing/2014/main" id="{4D43EABB-7DA6-9DEB-354C-54098AE6CA32}"/>
                </a:ext>
              </a:extLst>
            </p:cNvPr>
            <p:cNvPicPr>
              <a:picLocks noChangeAspect="1"/>
            </p:cNvPicPr>
            <p:nvPr/>
          </p:nvPicPr>
          <p:blipFill rotWithShape="1">
            <a:blip r:embed="rId3"/>
            <a:srcRect b="81181"/>
            <a:stretch/>
          </p:blipFill>
          <p:spPr>
            <a:xfrm>
              <a:off x="5862651" y="187192"/>
              <a:ext cx="5568275" cy="1849952"/>
            </a:xfrm>
            <a:prstGeom prst="rect">
              <a:avLst/>
            </a:prstGeom>
          </p:spPr>
        </p:pic>
        <p:pic>
          <p:nvPicPr>
            <p:cNvPr id="16" name="Picture 15">
              <a:extLst>
                <a:ext uri="{FF2B5EF4-FFF2-40B4-BE49-F238E27FC236}">
                  <a16:creationId xmlns:a16="http://schemas.microsoft.com/office/drawing/2014/main" id="{C29851AA-84CF-2FCC-84E8-A244987C278D}"/>
                </a:ext>
              </a:extLst>
            </p:cNvPr>
            <p:cNvPicPr>
              <a:picLocks noChangeAspect="1"/>
            </p:cNvPicPr>
            <p:nvPr/>
          </p:nvPicPr>
          <p:blipFill rotWithShape="1">
            <a:blip r:embed="rId3"/>
            <a:srcRect t="18819" b="40206"/>
            <a:stretch/>
          </p:blipFill>
          <p:spPr>
            <a:xfrm>
              <a:off x="5862650" y="2037144"/>
              <a:ext cx="5568275" cy="4027990"/>
            </a:xfrm>
            <a:prstGeom prst="rect">
              <a:avLst/>
            </a:prstGeom>
          </p:spPr>
        </p:pic>
      </p:grpSp>
    </p:spTree>
    <p:extLst>
      <p:ext uri="{BB962C8B-B14F-4D97-AF65-F5344CB8AC3E}">
        <p14:creationId xmlns:p14="http://schemas.microsoft.com/office/powerpoint/2010/main" val="116575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752238"/>
            <a:ext cx="4607300" cy="781412"/>
          </a:xfrm>
        </p:spPr>
        <p:txBody>
          <a:bodyPr>
            <a:normAutofit/>
          </a:bodyPr>
          <a:lstStyle/>
          <a:p>
            <a:pPr algn="ctr"/>
            <a:r>
              <a:rPr lang="en-US" sz="2000" b="1" dirty="0"/>
              <a:t>Analysis of </a:t>
            </a:r>
            <a:r>
              <a:rPr lang="en-US" sz="2000" b="1" dirty="0">
                <a:solidFill>
                  <a:schemeClr val="accent4">
                    <a:lumMod val="60000"/>
                    <a:lumOff val="40000"/>
                  </a:schemeClr>
                </a:solidFill>
              </a:rPr>
              <a:t>vaccination</a:t>
            </a:r>
            <a:r>
              <a:rPr lang="en-US" sz="2000" b="1" dirty="0"/>
              <a:t> by countries in relation to the total population</a:t>
            </a:r>
            <a:endParaRPr lang="pt-BR" sz="2000"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686050"/>
            <a:ext cx="4607300" cy="3685813"/>
          </a:xfrm>
        </p:spPr>
        <p:txBody>
          <a:bodyPr>
            <a:normAutofit lnSpcReduction="10000"/>
          </a:bodyPr>
          <a:lstStyle/>
          <a:p>
            <a:pPr algn="just"/>
            <a:r>
              <a:rPr lang="en-US"/>
              <a:t>With this data, we have the percentage of vaccines given per population and fully vaccinated population, which shows us interesting data.
Both Seychelles and Israel had a higher percentage of people fully vaccinated (within those who were vaccinated) than administered vaccines, which demonstrates a strong revaccination policy. Already with the case of Gibraltar we have a higher number of vaccinations than population which would confirm the data of 87.6% of the vaccinated population being fully vaccinated, where we can create the hypothesis that a large part of the population would be 100% vaccinated. Another hypothesis would be that this country, being a tourist country, ended up vaccinating tourists, thus losing the credibility of these data.</a:t>
            </a:r>
            <a:endParaRPr lang="pt-BR" dirty="0"/>
          </a:p>
        </p:txBody>
      </p:sp>
      <p:pic>
        <p:nvPicPr>
          <p:cNvPr id="14" name="Picture 13">
            <a:extLst>
              <a:ext uri="{FF2B5EF4-FFF2-40B4-BE49-F238E27FC236}">
                <a16:creationId xmlns:a16="http://schemas.microsoft.com/office/drawing/2014/main" id="{A7AA61FA-66CA-877F-E6FE-9620FC134893}"/>
              </a:ext>
            </a:extLst>
          </p:cNvPr>
          <p:cNvPicPr>
            <a:picLocks noChangeAspect="1"/>
          </p:cNvPicPr>
          <p:nvPr/>
        </p:nvPicPr>
        <p:blipFill>
          <a:blip r:embed="rId2"/>
          <a:stretch>
            <a:fillRect/>
          </a:stretch>
        </p:blipFill>
        <p:spPr>
          <a:xfrm>
            <a:off x="671855" y="462920"/>
            <a:ext cx="4621245" cy="985413"/>
          </a:xfrm>
          <a:prstGeom prst="rect">
            <a:avLst/>
          </a:prstGeom>
        </p:spPr>
      </p:pic>
      <p:grpSp>
        <p:nvGrpSpPr>
          <p:cNvPr id="3" name="Group 2">
            <a:extLst>
              <a:ext uri="{FF2B5EF4-FFF2-40B4-BE49-F238E27FC236}">
                <a16:creationId xmlns:a16="http://schemas.microsoft.com/office/drawing/2014/main" id="{DF67D8FE-F46D-3D87-B1E1-34780C58F01E}"/>
              </a:ext>
            </a:extLst>
          </p:cNvPr>
          <p:cNvGrpSpPr/>
          <p:nvPr/>
        </p:nvGrpSpPr>
        <p:grpSpPr>
          <a:xfrm>
            <a:off x="5937925" y="462920"/>
            <a:ext cx="5568275" cy="5932160"/>
            <a:chOff x="5937925" y="250183"/>
            <a:chExt cx="5568275" cy="5932160"/>
          </a:xfrm>
        </p:grpSpPr>
        <p:pic>
          <p:nvPicPr>
            <p:cNvPr id="16" name="Picture 15">
              <a:extLst>
                <a:ext uri="{FF2B5EF4-FFF2-40B4-BE49-F238E27FC236}">
                  <a16:creationId xmlns:a16="http://schemas.microsoft.com/office/drawing/2014/main" id="{571F5C43-3106-7D9F-CA6D-8B2DF9DA4989}"/>
                </a:ext>
              </a:extLst>
            </p:cNvPr>
            <p:cNvPicPr>
              <a:picLocks noChangeAspect="1"/>
            </p:cNvPicPr>
            <p:nvPr/>
          </p:nvPicPr>
          <p:blipFill rotWithShape="1">
            <a:blip r:embed="rId3"/>
            <a:srcRect t="59565" b="1034"/>
            <a:stretch/>
          </p:blipFill>
          <p:spPr>
            <a:xfrm>
              <a:off x="5937925" y="2189078"/>
              <a:ext cx="5568275" cy="3993265"/>
            </a:xfrm>
            <a:prstGeom prst="rect">
              <a:avLst/>
            </a:prstGeom>
          </p:spPr>
        </p:pic>
        <p:pic>
          <p:nvPicPr>
            <p:cNvPr id="17" name="Picture 16">
              <a:extLst>
                <a:ext uri="{FF2B5EF4-FFF2-40B4-BE49-F238E27FC236}">
                  <a16:creationId xmlns:a16="http://schemas.microsoft.com/office/drawing/2014/main" id="{0A73E88F-08FD-585F-2C72-C9E2047CA6AB}"/>
                </a:ext>
              </a:extLst>
            </p:cNvPr>
            <p:cNvPicPr>
              <a:picLocks noChangeAspect="1"/>
            </p:cNvPicPr>
            <p:nvPr/>
          </p:nvPicPr>
          <p:blipFill rotWithShape="1">
            <a:blip r:embed="rId3"/>
            <a:srcRect b="80869"/>
            <a:stretch/>
          </p:blipFill>
          <p:spPr>
            <a:xfrm>
              <a:off x="5937926" y="250183"/>
              <a:ext cx="5568274" cy="1938895"/>
            </a:xfrm>
            <a:prstGeom prst="rect">
              <a:avLst/>
            </a:prstGeom>
          </p:spPr>
        </p:pic>
      </p:grpSp>
    </p:spTree>
    <p:extLst>
      <p:ext uri="{BB962C8B-B14F-4D97-AF65-F5344CB8AC3E}">
        <p14:creationId xmlns:p14="http://schemas.microsoft.com/office/powerpoint/2010/main" val="4239713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739C17-86B4-D83D-089B-9A3E2A285ACE}"/>
              </a:ext>
            </a:extLst>
          </p:cNvPr>
          <p:cNvPicPr>
            <a:picLocks noChangeAspect="1"/>
          </p:cNvPicPr>
          <p:nvPr/>
        </p:nvPicPr>
        <p:blipFill>
          <a:blip r:embed="rId2"/>
          <a:stretch>
            <a:fillRect/>
          </a:stretch>
        </p:blipFill>
        <p:spPr>
          <a:xfrm>
            <a:off x="4648200" y="839984"/>
            <a:ext cx="7354747" cy="5607754"/>
          </a:xfrm>
          <a:prstGeom prst="rect">
            <a:avLst/>
          </a:prstGeom>
        </p:spPr>
      </p:pic>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657444"/>
            <a:ext cx="3680885" cy="826558"/>
          </a:xfrm>
        </p:spPr>
        <p:txBody>
          <a:bodyPr/>
          <a:lstStyle/>
          <a:p>
            <a:pPr algn="ctr"/>
            <a:r>
              <a:rPr lang="en-US" b="1" dirty="0" err="1"/>
              <a:t>Visão</a:t>
            </a:r>
            <a:r>
              <a:rPr lang="en-US" b="1" dirty="0"/>
              <a:t> </a:t>
            </a:r>
            <a:r>
              <a:rPr lang="en-US" b="1" dirty="0" err="1"/>
              <a:t>geral</a:t>
            </a:r>
            <a:r>
              <a:rPr lang="en-US" b="1" dirty="0"/>
              <a:t> das </a:t>
            </a:r>
            <a:r>
              <a:rPr lang="en-US" b="1" dirty="0" err="1"/>
              <a:t>métricas</a:t>
            </a:r>
            <a:r>
              <a:rPr lang="en-US" b="1" dirty="0"/>
              <a:t> </a:t>
            </a:r>
            <a:r>
              <a:rPr lang="en-US" b="1" dirty="0" err="1"/>
              <a:t>analisadas</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484002"/>
            <a:ext cx="3680885" cy="3984183"/>
          </a:xfrm>
        </p:spPr>
        <p:txBody>
          <a:bodyPr>
            <a:normAutofit fontScale="85000" lnSpcReduction="20000"/>
          </a:bodyPr>
          <a:lstStyle/>
          <a:p>
            <a:pPr algn="just"/>
            <a:r>
              <a:rPr lang="en-US" dirty="0" err="1"/>
              <a:t>Realizamos</a:t>
            </a:r>
            <a:r>
              <a:rPr lang="en-US" dirty="0"/>
              <a:t> </a:t>
            </a:r>
            <a:r>
              <a:rPr lang="en-US" dirty="0" err="1"/>
              <a:t>uma</a:t>
            </a:r>
            <a:r>
              <a:rPr lang="en-US" dirty="0"/>
              <a:t> </a:t>
            </a:r>
            <a:r>
              <a:rPr lang="en-US" dirty="0" err="1"/>
              <a:t>análise</a:t>
            </a:r>
            <a:r>
              <a:rPr lang="en-US" dirty="0"/>
              <a:t> </a:t>
            </a:r>
            <a:r>
              <a:rPr lang="en-US" dirty="0" err="1"/>
              <a:t>quantitativa</a:t>
            </a:r>
            <a:r>
              <a:rPr lang="en-US" dirty="0"/>
              <a:t> </a:t>
            </a:r>
            <a:r>
              <a:rPr lang="en-US" dirty="0" err="1"/>
              <a:t>baseado</a:t>
            </a:r>
            <a:r>
              <a:rPr lang="en-US" dirty="0"/>
              <a:t> </a:t>
            </a:r>
            <a:r>
              <a:rPr lang="en-US" dirty="0" err="1"/>
              <a:t>nas</a:t>
            </a:r>
            <a:r>
              <a:rPr lang="en-US" dirty="0"/>
              <a:t> </a:t>
            </a:r>
            <a:r>
              <a:rPr lang="en-US" dirty="0" err="1"/>
              <a:t>informações</a:t>
            </a:r>
            <a:r>
              <a:rPr lang="en-US" dirty="0"/>
              <a:t> </a:t>
            </a:r>
            <a:r>
              <a:rPr lang="en-US" dirty="0" err="1"/>
              <a:t>disponiveis</a:t>
            </a:r>
            <a:r>
              <a:rPr lang="en-US" dirty="0"/>
              <a:t> sobre </a:t>
            </a:r>
            <a:r>
              <a:rPr lang="en-US" dirty="0" err="1"/>
              <a:t>os</a:t>
            </a:r>
            <a:r>
              <a:rPr lang="en-US" dirty="0"/>
              <a:t> dados da Covid19, </a:t>
            </a:r>
            <a:r>
              <a:rPr lang="en-US" dirty="0" err="1"/>
              <a:t>nesta</a:t>
            </a:r>
            <a:r>
              <a:rPr lang="en-US" dirty="0"/>
              <a:t> </a:t>
            </a:r>
            <a:r>
              <a:rPr lang="en-US" dirty="0" err="1"/>
              <a:t>análise</a:t>
            </a:r>
            <a:r>
              <a:rPr lang="en-US" dirty="0"/>
              <a:t> </a:t>
            </a:r>
            <a:r>
              <a:rPr lang="en-US" dirty="0" err="1"/>
              <a:t>focamos</a:t>
            </a:r>
            <a:r>
              <a:rPr lang="en-US" dirty="0"/>
              <a:t> </a:t>
            </a:r>
            <a:r>
              <a:rPr lang="en-US" dirty="0" err="1"/>
              <a:t>na</a:t>
            </a:r>
            <a:r>
              <a:rPr lang="en-US" dirty="0"/>
              <a:t> </a:t>
            </a:r>
            <a:r>
              <a:rPr lang="en-US" dirty="0" err="1"/>
              <a:t>mensuração</a:t>
            </a:r>
            <a:r>
              <a:rPr lang="en-US" dirty="0"/>
              <a:t> da </a:t>
            </a:r>
            <a:r>
              <a:rPr lang="en-US" dirty="0" err="1"/>
              <a:t>quantidade</a:t>
            </a:r>
            <a:r>
              <a:rPr lang="en-US" dirty="0"/>
              <a:t> de </a:t>
            </a:r>
            <a:r>
              <a:rPr lang="en-US" dirty="0" err="1"/>
              <a:t>casos</a:t>
            </a:r>
            <a:r>
              <a:rPr lang="en-US" dirty="0"/>
              <a:t>, de </a:t>
            </a:r>
            <a:r>
              <a:rPr lang="en-US" dirty="0" err="1"/>
              <a:t>mortes</a:t>
            </a:r>
            <a:r>
              <a:rPr lang="en-US" dirty="0"/>
              <a:t> e de </a:t>
            </a:r>
            <a:r>
              <a:rPr lang="en-US" dirty="0" err="1"/>
              <a:t>vacinações</a:t>
            </a:r>
            <a:r>
              <a:rPr lang="en-US" dirty="0"/>
              <a:t> (tanto a </a:t>
            </a:r>
            <a:r>
              <a:rPr lang="en-US" dirty="0" err="1"/>
              <a:t>quantidade</a:t>
            </a:r>
            <a:r>
              <a:rPr lang="en-US" dirty="0"/>
              <a:t> total </a:t>
            </a:r>
            <a:r>
              <a:rPr lang="en-US" dirty="0" err="1"/>
              <a:t>quanto</a:t>
            </a:r>
            <a:r>
              <a:rPr lang="en-US" dirty="0"/>
              <a:t> a de </a:t>
            </a:r>
            <a:r>
              <a:rPr lang="en-US" dirty="0" err="1"/>
              <a:t>pessoas</a:t>
            </a:r>
            <a:r>
              <a:rPr lang="en-US" dirty="0"/>
              <a:t> 100% </a:t>
            </a:r>
            <a:r>
              <a:rPr lang="en-US" dirty="0" err="1"/>
              <a:t>vacinadas</a:t>
            </a:r>
            <a:r>
              <a:rPr lang="en-US" dirty="0"/>
              <a:t>)</a:t>
            </a:r>
          </a:p>
          <a:p>
            <a:pPr algn="just"/>
            <a:r>
              <a:rPr lang="en-US" dirty="0"/>
              <a:t>O </a:t>
            </a:r>
            <a:r>
              <a:rPr lang="en-US" dirty="0" err="1"/>
              <a:t>processo</a:t>
            </a:r>
            <a:r>
              <a:rPr lang="en-US" dirty="0"/>
              <a:t> de ETL (Extract Transform Load) </a:t>
            </a:r>
            <a:r>
              <a:rPr lang="en-US" dirty="0" err="1"/>
              <a:t>foi</a:t>
            </a:r>
            <a:r>
              <a:rPr lang="en-US" dirty="0"/>
              <a:t> </a:t>
            </a:r>
            <a:r>
              <a:rPr lang="en-US" dirty="0" err="1"/>
              <a:t>feito</a:t>
            </a:r>
            <a:r>
              <a:rPr lang="en-US" dirty="0"/>
              <a:t> da </a:t>
            </a:r>
            <a:r>
              <a:rPr lang="en-US" dirty="0" err="1"/>
              <a:t>seguinte</a:t>
            </a:r>
            <a:r>
              <a:rPr lang="en-US" dirty="0"/>
              <a:t> </a:t>
            </a:r>
            <a:r>
              <a:rPr lang="en-US" dirty="0" err="1"/>
              <a:t>maneira</a:t>
            </a:r>
            <a:r>
              <a:rPr lang="en-US" dirty="0"/>
              <a:t>:</a:t>
            </a:r>
          </a:p>
          <a:p>
            <a:pPr marL="285750" indent="-285750" algn="just">
              <a:buFontTx/>
              <a:buChar char="-"/>
            </a:pPr>
            <a:r>
              <a:rPr lang="en-US" dirty="0" err="1"/>
              <a:t>Começamos</a:t>
            </a:r>
            <a:r>
              <a:rPr lang="en-US" dirty="0"/>
              <a:t> </a:t>
            </a:r>
            <a:r>
              <a:rPr lang="en-US" dirty="0" err="1"/>
              <a:t>extraindo</a:t>
            </a:r>
            <a:r>
              <a:rPr lang="en-US" dirty="0"/>
              <a:t> </a:t>
            </a:r>
            <a:r>
              <a:rPr lang="en-US" dirty="0" err="1"/>
              <a:t>os</a:t>
            </a:r>
            <a:r>
              <a:rPr lang="en-US" dirty="0"/>
              <a:t> dados </a:t>
            </a:r>
            <a:r>
              <a:rPr lang="en-US" dirty="0" err="1"/>
              <a:t>em</a:t>
            </a:r>
            <a:r>
              <a:rPr lang="en-US" dirty="0"/>
              <a:t> CSV para o Power Bi.</a:t>
            </a:r>
          </a:p>
          <a:p>
            <a:pPr marL="285750" indent="-285750" algn="just">
              <a:buFontTx/>
              <a:buChar char="-"/>
            </a:pPr>
            <a:r>
              <a:rPr lang="en-US" dirty="0" err="1"/>
              <a:t>Em</a:t>
            </a:r>
            <a:r>
              <a:rPr lang="en-US" dirty="0"/>
              <a:t> </a:t>
            </a:r>
            <a:r>
              <a:rPr lang="en-US" dirty="0" err="1"/>
              <a:t>seguida</a:t>
            </a:r>
            <a:r>
              <a:rPr lang="en-US" dirty="0"/>
              <a:t> </a:t>
            </a:r>
            <a:r>
              <a:rPr lang="en-US" dirty="0" err="1"/>
              <a:t>tratamos</a:t>
            </a:r>
            <a:r>
              <a:rPr lang="en-US" dirty="0"/>
              <a:t> </a:t>
            </a:r>
            <a:r>
              <a:rPr lang="en-US" dirty="0" err="1"/>
              <a:t>os</a:t>
            </a:r>
            <a:r>
              <a:rPr lang="en-US" dirty="0"/>
              <a:t> dados e </a:t>
            </a:r>
            <a:r>
              <a:rPr lang="en-US" dirty="0" err="1"/>
              <a:t>alteramos</a:t>
            </a:r>
            <a:r>
              <a:rPr lang="en-US" dirty="0"/>
              <a:t> </a:t>
            </a:r>
            <a:r>
              <a:rPr lang="en-US" dirty="0" err="1"/>
              <a:t>algumas</a:t>
            </a:r>
            <a:r>
              <a:rPr lang="en-US" dirty="0"/>
              <a:t> </a:t>
            </a:r>
            <a:r>
              <a:rPr lang="en-US" dirty="0" err="1"/>
              <a:t>informações</a:t>
            </a:r>
            <a:r>
              <a:rPr lang="en-US" dirty="0"/>
              <a:t> que </a:t>
            </a:r>
            <a:r>
              <a:rPr lang="en-US" dirty="0" err="1"/>
              <a:t>poderiam</a:t>
            </a:r>
            <a:r>
              <a:rPr lang="en-US" dirty="0"/>
              <a:t> </a:t>
            </a:r>
            <a:r>
              <a:rPr lang="en-US" dirty="0" err="1"/>
              <a:t>trazer</a:t>
            </a:r>
            <a:r>
              <a:rPr lang="en-US" dirty="0"/>
              <a:t> </a:t>
            </a:r>
            <a:r>
              <a:rPr lang="en-US" dirty="0" err="1"/>
              <a:t>ruídos</a:t>
            </a:r>
            <a:r>
              <a:rPr lang="en-US" dirty="0"/>
              <a:t>.</a:t>
            </a:r>
          </a:p>
          <a:p>
            <a:pPr marL="285750" indent="-285750" algn="just">
              <a:buFontTx/>
              <a:buChar char="-"/>
            </a:pPr>
            <a:r>
              <a:rPr lang="en-US" dirty="0" err="1"/>
              <a:t>Finalizado</a:t>
            </a:r>
            <a:r>
              <a:rPr lang="en-US" dirty="0"/>
              <a:t> </a:t>
            </a:r>
            <a:r>
              <a:rPr lang="en-US" dirty="0" err="1"/>
              <a:t>os</a:t>
            </a:r>
            <a:r>
              <a:rPr lang="en-US" dirty="0"/>
              <a:t> </a:t>
            </a:r>
            <a:r>
              <a:rPr lang="en-US" dirty="0" err="1"/>
              <a:t>tratamentos</a:t>
            </a:r>
            <a:r>
              <a:rPr lang="en-US" dirty="0"/>
              <a:t> e </a:t>
            </a:r>
            <a:r>
              <a:rPr lang="en-US" dirty="0" err="1"/>
              <a:t>após</a:t>
            </a:r>
            <a:r>
              <a:rPr lang="en-US" dirty="0"/>
              <a:t> </a:t>
            </a:r>
            <a:r>
              <a:rPr lang="en-US" dirty="0" err="1"/>
              <a:t>algumas</a:t>
            </a:r>
            <a:r>
              <a:rPr lang="en-US" dirty="0"/>
              <a:t> </a:t>
            </a:r>
            <a:r>
              <a:rPr lang="en-US" dirty="0" err="1"/>
              <a:t>alterações</a:t>
            </a:r>
            <a:r>
              <a:rPr lang="en-US" dirty="0"/>
              <a:t> para </a:t>
            </a:r>
            <a:r>
              <a:rPr lang="en-US" dirty="0" err="1"/>
              <a:t>melhorar</a:t>
            </a:r>
            <a:r>
              <a:rPr lang="en-US" dirty="0"/>
              <a:t> o </a:t>
            </a:r>
            <a:r>
              <a:rPr lang="en-US" dirty="0" err="1"/>
              <a:t>entendimento</a:t>
            </a:r>
            <a:r>
              <a:rPr lang="en-US" dirty="0"/>
              <a:t> dos dados, </a:t>
            </a:r>
            <a:r>
              <a:rPr lang="en-US" dirty="0" err="1"/>
              <a:t>atribuimos</a:t>
            </a:r>
            <a:r>
              <a:rPr lang="en-US" dirty="0"/>
              <a:t> </a:t>
            </a:r>
            <a:r>
              <a:rPr lang="en-US" dirty="0" err="1"/>
              <a:t>alguns</a:t>
            </a:r>
            <a:r>
              <a:rPr lang="en-US" dirty="0"/>
              <a:t> </a:t>
            </a:r>
            <a:r>
              <a:rPr lang="en-US" dirty="0" err="1"/>
              <a:t>calculos</a:t>
            </a:r>
            <a:r>
              <a:rPr lang="en-US" dirty="0"/>
              <a:t> e </a:t>
            </a:r>
            <a:r>
              <a:rPr lang="en-US" dirty="0" err="1"/>
              <a:t>colunas</a:t>
            </a:r>
            <a:r>
              <a:rPr lang="en-US" dirty="0"/>
              <a:t> para </a:t>
            </a:r>
            <a:r>
              <a:rPr lang="en-US" dirty="0" err="1"/>
              <a:t>facilitar</a:t>
            </a:r>
            <a:r>
              <a:rPr lang="en-US" dirty="0"/>
              <a:t> as </a:t>
            </a:r>
            <a:r>
              <a:rPr lang="en-US" dirty="0" err="1"/>
              <a:t>leituras</a:t>
            </a:r>
            <a:r>
              <a:rPr lang="en-US" dirty="0"/>
              <a:t> a </a:t>
            </a:r>
            <a:r>
              <a:rPr lang="en-US" dirty="0" err="1"/>
              <a:t>seguir</a:t>
            </a:r>
            <a:br>
              <a:rPr lang="en-US" dirty="0"/>
            </a:br>
            <a:endParaRPr lang="pt-BR" dirty="0"/>
          </a:p>
        </p:txBody>
      </p:sp>
      <p:sp>
        <p:nvSpPr>
          <p:cNvPr id="3" name="TextBox 2">
            <a:extLst>
              <a:ext uri="{FF2B5EF4-FFF2-40B4-BE49-F238E27FC236}">
                <a16:creationId xmlns:a16="http://schemas.microsoft.com/office/drawing/2014/main" id="{8657F1D1-CAB6-895D-AC41-1379BA84ECCE}"/>
              </a:ext>
            </a:extLst>
          </p:cNvPr>
          <p:cNvSpPr txBox="1"/>
          <p:nvPr/>
        </p:nvSpPr>
        <p:spPr>
          <a:xfrm>
            <a:off x="481451" y="6487945"/>
            <a:ext cx="5089855" cy="261610"/>
          </a:xfrm>
          <a:prstGeom prst="rect">
            <a:avLst/>
          </a:prstGeom>
          <a:noFill/>
        </p:spPr>
        <p:txBody>
          <a:bodyPr wrap="none" rtlCol="0">
            <a:spAutoFit/>
          </a:bodyPr>
          <a:lstStyle/>
          <a:p>
            <a:r>
              <a:rPr lang="pt-BR" sz="1100" dirty="0"/>
              <a:t>Dicionário: ETL (</a:t>
            </a:r>
            <a:r>
              <a:rPr lang="pt-BR" sz="1100" dirty="0" err="1"/>
              <a:t>Extract</a:t>
            </a:r>
            <a:r>
              <a:rPr lang="pt-BR" sz="1100" dirty="0"/>
              <a:t> </a:t>
            </a:r>
            <a:r>
              <a:rPr lang="pt-BR" sz="1100" dirty="0" err="1"/>
              <a:t>Transform</a:t>
            </a:r>
            <a:r>
              <a:rPr lang="pt-BR" sz="1100" dirty="0"/>
              <a:t> </a:t>
            </a:r>
            <a:r>
              <a:rPr lang="pt-BR" sz="1100" dirty="0" err="1"/>
              <a:t>Load</a:t>
            </a:r>
            <a:r>
              <a:rPr lang="pt-BR" sz="1100" dirty="0"/>
              <a:t>) em português é Extrair Transformar Carregar</a:t>
            </a:r>
          </a:p>
        </p:txBody>
      </p:sp>
      <p:pic>
        <p:nvPicPr>
          <p:cNvPr id="5" name="Picture 4">
            <a:extLst>
              <a:ext uri="{FF2B5EF4-FFF2-40B4-BE49-F238E27FC236}">
                <a16:creationId xmlns:a16="http://schemas.microsoft.com/office/drawing/2014/main" id="{B3ED66A2-3B66-25D0-C5F1-32DFB8FF86B4}"/>
              </a:ext>
            </a:extLst>
          </p:cNvPr>
          <p:cNvPicPr>
            <a:picLocks noChangeAspect="1"/>
          </p:cNvPicPr>
          <p:nvPr/>
        </p:nvPicPr>
        <p:blipFill>
          <a:blip r:embed="rId3"/>
          <a:stretch>
            <a:fillRect/>
          </a:stretch>
        </p:blipFill>
        <p:spPr>
          <a:xfrm>
            <a:off x="1225898" y="465401"/>
            <a:ext cx="2600688" cy="971686"/>
          </a:xfrm>
          <a:prstGeom prst="rect">
            <a:avLst/>
          </a:prstGeom>
        </p:spPr>
      </p:pic>
    </p:spTree>
    <p:extLst>
      <p:ext uri="{BB962C8B-B14F-4D97-AF65-F5344CB8AC3E}">
        <p14:creationId xmlns:p14="http://schemas.microsoft.com/office/powerpoint/2010/main" val="1986933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798B806-FB6E-508A-2259-1344C1CB5063}"/>
              </a:ext>
            </a:extLst>
          </p:cNvPr>
          <p:cNvSpPr txBox="1">
            <a:spLocks/>
          </p:cNvSpPr>
          <p:nvPr/>
        </p:nvSpPr>
        <p:spPr>
          <a:xfrm>
            <a:off x="676275" y="1522071"/>
            <a:ext cx="3680885" cy="46014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t>Mortes </a:t>
            </a:r>
            <a:r>
              <a:rPr lang="en-US" b="1" dirty="0" err="1"/>
              <a:t>por</a:t>
            </a:r>
            <a:r>
              <a:rPr lang="en-US" b="1" dirty="0"/>
              <a:t> </a:t>
            </a:r>
            <a:r>
              <a:rPr lang="en-US" b="1" dirty="0" err="1"/>
              <a:t>continente</a:t>
            </a:r>
            <a:endParaRPr lang="pt-BR" b="1" dirty="0"/>
          </a:p>
        </p:txBody>
      </p:sp>
      <p:sp>
        <p:nvSpPr>
          <p:cNvPr id="8" name="Text Placeholder 3">
            <a:extLst>
              <a:ext uri="{FF2B5EF4-FFF2-40B4-BE49-F238E27FC236}">
                <a16:creationId xmlns:a16="http://schemas.microsoft.com/office/drawing/2014/main" id="{F140DAD2-C3BA-F481-DE5A-1C24DFD411F9}"/>
              </a:ext>
            </a:extLst>
          </p:cNvPr>
          <p:cNvSpPr txBox="1">
            <a:spLocks/>
          </p:cNvSpPr>
          <p:nvPr/>
        </p:nvSpPr>
        <p:spPr>
          <a:xfrm>
            <a:off x="676275" y="1982219"/>
            <a:ext cx="3680885" cy="3984183"/>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0"/>
              </a:spcBef>
              <a:spcAft>
                <a:spcPts val="1000"/>
              </a:spcAft>
              <a:buClr>
                <a:schemeClr val="tx1"/>
              </a:buClr>
              <a:buSzPct val="100000"/>
              <a:buFont typeface="Arial"/>
              <a:buNone/>
              <a:defRPr sz="160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900" kern="1200" cap="none">
                <a:solidFill>
                  <a:schemeClr val="tx1"/>
                </a:solidFill>
                <a:effectLst/>
                <a:latin typeface="+mn-lt"/>
                <a:ea typeface="+mn-ea"/>
                <a:cs typeface="+mn-cs"/>
              </a:defRPr>
            </a:lvl9pPr>
          </a:lstStyle>
          <a:p>
            <a:pPr algn="just"/>
            <a:r>
              <a:rPr lang="en-US" dirty="0" err="1"/>
              <a:t>Agregando</a:t>
            </a:r>
            <a:r>
              <a:rPr lang="en-US" dirty="0"/>
              <a:t> a </a:t>
            </a:r>
            <a:r>
              <a:rPr lang="en-US" dirty="0" err="1"/>
              <a:t>quantidade</a:t>
            </a:r>
            <a:r>
              <a:rPr lang="en-US" dirty="0"/>
              <a:t> </a:t>
            </a:r>
            <a:r>
              <a:rPr lang="en-US" dirty="0" err="1"/>
              <a:t>novas</a:t>
            </a:r>
            <a:r>
              <a:rPr lang="en-US" dirty="0"/>
              <a:t> </a:t>
            </a:r>
            <a:r>
              <a:rPr lang="en-US" dirty="0" err="1"/>
              <a:t>mortes</a:t>
            </a:r>
            <a:r>
              <a:rPr lang="en-US" dirty="0"/>
              <a:t> </a:t>
            </a:r>
            <a:r>
              <a:rPr lang="en-US" dirty="0" err="1"/>
              <a:t>registradas</a:t>
            </a:r>
            <a:r>
              <a:rPr lang="en-US" dirty="0"/>
              <a:t> </a:t>
            </a:r>
            <a:r>
              <a:rPr lang="en-US" dirty="0" err="1"/>
              <a:t>por</a:t>
            </a:r>
            <a:r>
              <a:rPr lang="en-US" dirty="0"/>
              <a:t> </a:t>
            </a:r>
            <a:r>
              <a:rPr lang="en-US" dirty="0" err="1"/>
              <a:t>continente</a:t>
            </a:r>
            <a:r>
              <a:rPr lang="en-US" dirty="0"/>
              <a:t> com a </a:t>
            </a:r>
            <a:r>
              <a:rPr lang="en-US" dirty="0" err="1"/>
              <a:t>quantidade</a:t>
            </a:r>
            <a:r>
              <a:rPr lang="en-US" dirty="0"/>
              <a:t> total de </a:t>
            </a:r>
            <a:r>
              <a:rPr lang="en-US" dirty="0" err="1"/>
              <a:t>novos</a:t>
            </a:r>
            <a:r>
              <a:rPr lang="en-US" dirty="0"/>
              <a:t> </a:t>
            </a:r>
            <a:r>
              <a:rPr lang="en-US" dirty="0" err="1"/>
              <a:t>casos</a:t>
            </a:r>
            <a:r>
              <a:rPr lang="en-US" dirty="0"/>
              <a:t>. Podemos </a:t>
            </a:r>
            <a:r>
              <a:rPr lang="en-US" dirty="0" err="1"/>
              <a:t>verificar</a:t>
            </a:r>
            <a:r>
              <a:rPr lang="en-US" dirty="0"/>
              <a:t> </a:t>
            </a:r>
            <a:r>
              <a:rPr lang="en-US" dirty="0" err="1"/>
              <a:t>quais</a:t>
            </a:r>
            <a:r>
              <a:rPr lang="en-US" dirty="0"/>
              <a:t> </a:t>
            </a:r>
            <a:r>
              <a:rPr lang="en-US" dirty="0" err="1"/>
              <a:t>continentes</a:t>
            </a:r>
            <a:r>
              <a:rPr lang="en-US" dirty="0"/>
              <a:t> </a:t>
            </a:r>
            <a:r>
              <a:rPr lang="en-US" dirty="0" err="1"/>
              <a:t>tiveram</a:t>
            </a:r>
            <a:r>
              <a:rPr lang="en-US" dirty="0"/>
              <a:t> a </a:t>
            </a:r>
            <a:r>
              <a:rPr lang="en-US" dirty="0" err="1"/>
              <a:t>maior</a:t>
            </a:r>
            <a:r>
              <a:rPr lang="en-US" dirty="0"/>
              <a:t> </a:t>
            </a:r>
            <a:r>
              <a:rPr lang="en-US" dirty="0" err="1"/>
              <a:t>quantidade</a:t>
            </a:r>
            <a:r>
              <a:rPr lang="en-US" dirty="0"/>
              <a:t> de </a:t>
            </a:r>
            <a:r>
              <a:rPr lang="en-US" dirty="0" err="1"/>
              <a:t>mortes</a:t>
            </a:r>
            <a:r>
              <a:rPr lang="en-US" dirty="0"/>
              <a:t> pelo </a:t>
            </a:r>
            <a:r>
              <a:rPr lang="en-US" dirty="0" err="1"/>
              <a:t>tamanho</a:t>
            </a:r>
            <a:r>
              <a:rPr lang="en-US" dirty="0"/>
              <a:t> da </a:t>
            </a:r>
            <a:r>
              <a:rPr lang="en-US" dirty="0" err="1"/>
              <a:t>bolha</a:t>
            </a:r>
            <a:r>
              <a:rPr lang="en-US" dirty="0"/>
              <a:t>, </a:t>
            </a:r>
            <a:r>
              <a:rPr lang="en-US" dirty="0" err="1"/>
              <a:t>levando</a:t>
            </a:r>
            <a:r>
              <a:rPr lang="en-US" dirty="0"/>
              <a:t> </a:t>
            </a:r>
            <a:r>
              <a:rPr lang="en-US" dirty="0" err="1"/>
              <a:t>em</a:t>
            </a:r>
            <a:r>
              <a:rPr lang="en-US" dirty="0"/>
              <a:t> </a:t>
            </a:r>
            <a:r>
              <a:rPr lang="en-US" dirty="0" err="1"/>
              <a:t>consideração</a:t>
            </a:r>
            <a:r>
              <a:rPr lang="en-US" dirty="0"/>
              <a:t> a </a:t>
            </a:r>
            <a:r>
              <a:rPr lang="en-US" dirty="0" err="1"/>
              <a:t>coloração</a:t>
            </a:r>
            <a:r>
              <a:rPr lang="en-US" dirty="0"/>
              <a:t> da </a:t>
            </a:r>
            <a:r>
              <a:rPr lang="en-US" dirty="0" err="1"/>
              <a:t>bolha</a:t>
            </a:r>
            <a:r>
              <a:rPr lang="en-US" dirty="0"/>
              <a:t>, </a:t>
            </a:r>
            <a:r>
              <a:rPr lang="en-US" dirty="0" err="1"/>
              <a:t>sendo</a:t>
            </a:r>
            <a:r>
              <a:rPr lang="en-US" dirty="0"/>
              <a:t> um </a:t>
            </a:r>
            <a:r>
              <a:rPr lang="en-US" dirty="0" err="1"/>
              <a:t>gradiente</a:t>
            </a:r>
            <a:r>
              <a:rPr lang="en-US" dirty="0"/>
              <a:t> de </a:t>
            </a:r>
            <a:r>
              <a:rPr lang="en-US" dirty="0" err="1"/>
              <a:t>azul</a:t>
            </a:r>
            <a:r>
              <a:rPr lang="en-US" dirty="0"/>
              <a:t> claro a </a:t>
            </a:r>
            <a:r>
              <a:rPr lang="en-US" dirty="0" err="1"/>
              <a:t>vermelho</a:t>
            </a:r>
            <a:r>
              <a:rPr lang="en-US" dirty="0"/>
              <a:t>, </a:t>
            </a:r>
            <a:r>
              <a:rPr lang="en-US" dirty="0" err="1"/>
              <a:t>onde</a:t>
            </a:r>
            <a:r>
              <a:rPr lang="en-US" dirty="0"/>
              <a:t> </a:t>
            </a:r>
            <a:r>
              <a:rPr lang="en-US" dirty="0" err="1"/>
              <a:t>vemelho</a:t>
            </a:r>
            <a:r>
              <a:rPr lang="en-US" dirty="0"/>
              <a:t> é a </a:t>
            </a:r>
            <a:r>
              <a:rPr lang="en-US" dirty="0" err="1"/>
              <a:t>maior</a:t>
            </a:r>
            <a:r>
              <a:rPr lang="en-US" dirty="0"/>
              <a:t> </a:t>
            </a:r>
            <a:r>
              <a:rPr lang="en-US" dirty="0" err="1"/>
              <a:t>quantidade</a:t>
            </a:r>
            <a:r>
              <a:rPr lang="en-US" dirty="0"/>
              <a:t> de </a:t>
            </a:r>
            <a:r>
              <a:rPr lang="en-US" dirty="0" err="1"/>
              <a:t>casos</a:t>
            </a:r>
            <a:r>
              <a:rPr lang="en-US" dirty="0"/>
              <a:t> </a:t>
            </a:r>
            <a:r>
              <a:rPr lang="en-US" dirty="0" err="1"/>
              <a:t>registrados</a:t>
            </a:r>
            <a:r>
              <a:rPr lang="en-US" dirty="0"/>
              <a:t> do total </a:t>
            </a:r>
            <a:r>
              <a:rPr lang="en-US" dirty="0" err="1"/>
              <a:t>comparado</a:t>
            </a:r>
            <a:r>
              <a:rPr lang="en-US" dirty="0"/>
              <a:t>. </a:t>
            </a:r>
            <a:r>
              <a:rPr lang="en-US" dirty="0" err="1"/>
              <a:t>Assim</a:t>
            </a:r>
            <a:r>
              <a:rPr lang="en-US" dirty="0"/>
              <a:t> </a:t>
            </a:r>
            <a:r>
              <a:rPr lang="en-US" dirty="0" err="1"/>
              <a:t>podemos</a:t>
            </a:r>
            <a:r>
              <a:rPr lang="en-US" dirty="0"/>
              <a:t> </a:t>
            </a:r>
            <a:r>
              <a:rPr lang="en-US" dirty="0" err="1"/>
              <a:t>observar</a:t>
            </a:r>
            <a:r>
              <a:rPr lang="en-US" dirty="0"/>
              <a:t> que a Oceania </a:t>
            </a:r>
            <a:r>
              <a:rPr lang="en-US" dirty="0" err="1"/>
              <a:t>detem</a:t>
            </a:r>
            <a:r>
              <a:rPr lang="en-US" dirty="0"/>
              <a:t> a </a:t>
            </a:r>
            <a:r>
              <a:rPr lang="en-US" dirty="0" err="1"/>
              <a:t>menor</a:t>
            </a:r>
            <a:r>
              <a:rPr lang="en-US" dirty="0"/>
              <a:t> </a:t>
            </a:r>
            <a:r>
              <a:rPr lang="en-US" dirty="0" err="1"/>
              <a:t>quantidade</a:t>
            </a:r>
            <a:r>
              <a:rPr lang="en-US" dirty="0"/>
              <a:t> de </a:t>
            </a:r>
            <a:r>
              <a:rPr lang="en-US" dirty="0" err="1"/>
              <a:t>novos</a:t>
            </a:r>
            <a:r>
              <a:rPr lang="en-US" dirty="0"/>
              <a:t> </a:t>
            </a:r>
            <a:r>
              <a:rPr lang="en-US" dirty="0" err="1"/>
              <a:t>casos</a:t>
            </a:r>
            <a:r>
              <a:rPr lang="en-US" dirty="0"/>
              <a:t> e a </a:t>
            </a:r>
            <a:r>
              <a:rPr lang="en-US" dirty="0" err="1"/>
              <a:t>África</a:t>
            </a:r>
            <a:r>
              <a:rPr lang="en-US" dirty="0"/>
              <a:t> com </a:t>
            </a:r>
            <a:r>
              <a:rPr lang="en-US" dirty="0" err="1"/>
              <a:t>menor</a:t>
            </a:r>
            <a:r>
              <a:rPr lang="en-US" dirty="0"/>
              <a:t> </a:t>
            </a:r>
            <a:r>
              <a:rPr lang="en-US" dirty="0" err="1"/>
              <a:t>quantidade</a:t>
            </a:r>
            <a:r>
              <a:rPr lang="en-US" dirty="0"/>
              <a:t> de </a:t>
            </a:r>
            <a:r>
              <a:rPr lang="en-US" dirty="0" err="1"/>
              <a:t>mortes</a:t>
            </a:r>
            <a:r>
              <a:rPr lang="en-US" dirty="0"/>
              <a:t>. </a:t>
            </a:r>
            <a:r>
              <a:rPr lang="en-US" dirty="0" err="1"/>
              <a:t>Já</a:t>
            </a:r>
            <a:r>
              <a:rPr lang="en-US" dirty="0"/>
              <a:t> a Europa é o </a:t>
            </a:r>
            <a:r>
              <a:rPr lang="en-US" dirty="0" err="1"/>
              <a:t>continente</a:t>
            </a:r>
            <a:r>
              <a:rPr lang="en-US" dirty="0"/>
              <a:t> com </a:t>
            </a:r>
            <a:r>
              <a:rPr lang="en-US" dirty="0" err="1"/>
              <a:t>maior</a:t>
            </a:r>
            <a:r>
              <a:rPr lang="en-US" dirty="0"/>
              <a:t> </a:t>
            </a:r>
            <a:r>
              <a:rPr lang="en-US" dirty="0" err="1"/>
              <a:t>quantidade</a:t>
            </a:r>
            <a:r>
              <a:rPr lang="en-US" dirty="0"/>
              <a:t> de </a:t>
            </a:r>
            <a:r>
              <a:rPr lang="en-US" dirty="0" err="1"/>
              <a:t>mortes</a:t>
            </a:r>
            <a:r>
              <a:rPr lang="en-US" dirty="0"/>
              <a:t> e de </a:t>
            </a:r>
            <a:r>
              <a:rPr lang="en-US" dirty="0" err="1"/>
              <a:t>novos</a:t>
            </a:r>
            <a:r>
              <a:rPr lang="en-US" dirty="0"/>
              <a:t> </a:t>
            </a:r>
            <a:r>
              <a:rPr lang="en-US" dirty="0" err="1"/>
              <a:t>casos</a:t>
            </a:r>
            <a:endParaRPr lang="pt-BR" dirty="0"/>
          </a:p>
        </p:txBody>
      </p:sp>
      <p:pic>
        <p:nvPicPr>
          <p:cNvPr id="3" name="Picture 2">
            <a:extLst>
              <a:ext uri="{FF2B5EF4-FFF2-40B4-BE49-F238E27FC236}">
                <a16:creationId xmlns:a16="http://schemas.microsoft.com/office/drawing/2014/main" id="{41D08234-7032-E3D5-783E-FCE6E01629F3}"/>
              </a:ext>
            </a:extLst>
          </p:cNvPr>
          <p:cNvPicPr>
            <a:picLocks noChangeAspect="1"/>
          </p:cNvPicPr>
          <p:nvPr/>
        </p:nvPicPr>
        <p:blipFill>
          <a:blip r:embed="rId2"/>
          <a:stretch>
            <a:fillRect/>
          </a:stretch>
        </p:blipFill>
        <p:spPr>
          <a:xfrm>
            <a:off x="1225898" y="465401"/>
            <a:ext cx="2600688" cy="971686"/>
          </a:xfrm>
          <a:prstGeom prst="rect">
            <a:avLst/>
          </a:prstGeom>
        </p:spPr>
      </p:pic>
      <p:pic>
        <p:nvPicPr>
          <p:cNvPr id="5" name="Picture 4">
            <a:extLst>
              <a:ext uri="{FF2B5EF4-FFF2-40B4-BE49-F238E27FC236}">
                <a16:creationId xmlns:a16="http://schemas.microsoft.com/office/drawing/2014/main" id="{21CF03A3-9EA5-592D-6D49-AA009C114770}"/>
              </a:ext>
            </a:extLst>
          </p:cNvPr>
          <p:cNvPicPr>
            <a:picLocks noChangeAspect="1"/>
          </p:cNvPicPr>
          <p:nvPr/>
        </p:nvPicPr>
        <p:blipFill>
          <a:blip r:embed="rId3"/>
          <a:stretch>
            <a:fillRect/>
          </a:stretch>
        </p:blipFill>
        <p:spPr>
          <a:xfrm>
            <a:off x="4482110" y="1208841"/>
            <a:ext cx="7410973" cy="4629916"/>
          </a:xfrm>
          <a:prstGeom prst="rect">
            <a:avLst/>
          </a:prstGeom>
        </p:spPr>
      </p:pic>
    </p:spTree>
    <p:extLst>
      <p:ext uri="{BB962C8B-B14F-4D97-AF65-F5344CB8AC3E}">
        <p14:creationId xmlns:p14="http://schemas.microsoft.com/office/powerpoint/2010/main" val="217687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799" y="1522070"/>
            <a:ext cx="3680885" cy="459129"/>
          </a:xfrm>
        </p:spPr>
        <p:txBody>
          <a:bodyPr>
            <a:normAutofit/>
          </a:bodyPr>
          <a:lstStyle/>
          <a:p>
            <a:pPr algn="ctr"/>
            <a:r>
              <a:rPr lang="en-US" b="1" dirty="0"/>
              <a:t>Mortes </a:t>
            </a:r>
            <a:r>
              <a:rPr lang="en-US" b="1" dirty="0" err="1"/>
              <a:t>por</a:t>
            </a:r>
            <a:r>
              <a:rPr lang="en-US" b="1" dirty="0"/>
              <a:t> </a:t>
            </a:r>
            <a:r>
              <a:rPr lang="en-US" b="1" dirty="0" err="1"/>
              <a:t>paises</a:t>
            </a:r>
            <a:endParaRPr lang="pt-BR" b="1" dirty="0"/>
          </a:p>
        </p:txBody>
      </p:sp>
      <p:pic>
        <p:nvPicPr>
          <p:cNvPr id="6" name="Content Placeholder 5">
            <a:extLst>
              <a:ext uri="{FF2B5EF4-FFF2-40B4-BE49-F238E27FC236}">
                <a16:creationId xmlns:a16="http://schemas.microsoft.com/office/drawing/2014/main" id="{CE0F722E-C4B5-2E89-528E-47E029EA867E}"/>
              </a:ext>
            </a:extLst>
          </p:cNvPr>
          <p:cNvPicPr>
            <a:picLocks noGrp="1" noChangeAspect="1"/>
          </p:cNvPicPr>
          <p:nvPr>
            <p:ph idx="1"/>
          </p:nvPr>
        </p:nvPicPr>
        <p:blipFill rotWithShape="1">
          <a:blip r:embed="rId2"/>
          <a:srcRect l="33813" t="118" r="34010" b="75076"/>
          <a:stretch/>
        </p:blipFill>
        <p:spPr>
          <a:xfrm>
            <a:off x="4601901" y="1522071"/>
            <a:ext cx="7262149" cy="4284307"/>
          </a:xfrm>
        </p:spPr>
      </p:pic>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1981198"/>
            <a:ext cx="3680885" cy="3825179"/>
          </a:xfrm>
        </p:spPr>
        <p:txBody>
          <a:bodyPr>
            <a:normAutofit lnSpcReduction="10000"/>
          </a:bodyPr>
          <a:lstStyle/>
          <a:p>
            <a:pPr algn="just"/>
            <a:r>
              <a:rPr lang="en-US" dirty="0" err="1"/>
              <a:t>Analisando</a:t>
            </a:r>
            <a:r>
              <a:rPr lang="en-US" dirty="0"/>
              <a:t> </a:t>
            </a:r>
            <a:r>
              <a:rPr lang="en-US" dirty="0" err="1"/>
              <a:t>mais</a:t>
            </a:r>
            <a:r>
              <a:rPr lang="en-US" dirty="0"/>
              <a:t> </a:t>
            </a:r>
            <a:r>
              <a:rPr lang="en-US" dirty="0" err="1"/>
              <a:t>afundo</a:t>
            </a:r>
            <a:r>
              <a:rPr lang="en-US" dirty="0"/>
              <a:t>, </a:t>
            </a:r>
            <a:r>
              <a:rPr lang="en-US" dirty="0" err="1"/>
              <a:t>conseguimos</a:t>
            </a:r>
            <a:r>
              <a:rPr lang="en-US" dirty="0"/>
              <a:t> observer melhor </a:t>
            </a:r>
            <a:r>
              <a:rPr lang="en-US" dirty="0" err="1"/>
              <a:t>os</a:t>
            </a:r>
            <a:r>
              <a:rPr lang="en-US" dirty="0"/>
              <a:t> </a:t>
            </a:r>
            <a:r>
              <a:rPr lang="en-US" dirty="0" err="1"/>
              <a:t>impactos</a:t>
            </a:r>
            <a:r>
              <a:rPr lang="en-US" dirty="0"/>
              <a:t> de </a:t>
            </a:r>
            <a:r>
              <a:rPr lang="en-US" dirty="0" err="1"/>
              <a:t>cada</a:t>
            </a:r>
            <a:r>
              <a:rPr lang="en-US" dirty="0"/>
              <a:t> </a:t>
            </a:r>
            <a:r>
              <a:rPr lang="en-US" dirty="0" err="1"/>
              <a:t>país</a:t>
            </a:r>
            <a:r>
              <a:rPr lang="en-US" dirty="0"/>
              <a:t> </a:t>
            </a:r>
            <a:r>
              <a:rPr lang="en-US" dirty="0" err="1"/>
              <a:t>dentro</a:t>
            </a:r>
            <a:r>
              <a:rPr lang="en-US" dirty="0"/>
              <a:t> de </a:t>
            </a:r>
            <a:r>
              <a:rPr lang="en-US" dirty="0" err="1"/>
              <a:t>seus</a:t>
            </a:r>
            <a:r>
              <a:rPr lang="en-US" dirty="0"/>
              <a:t> continents. Como </a:t>
            </a:r>
            <a:r>
              <a:rPr lang="en-US" dirty="0" err="1"/>
              <a:t>anteriormente</a:t>
            </a:r>
            <a:r>
              <a:rPr lang="en-US" dirty="0"/>
              <a:t> </a:t>
            </a:r>
            <a:r>
              <a:rPr lang="en-US" dirty="0" err="1"/>
              <a:t>vimos</a:t>
            </a:r>
            <a:r>
              <a:rPr lang="en-US" dirty="0"/>
              <a:t>, a Europa é o </a:t>
            </a:r>
            <a:r>
              <a:rPr lang="en-US" dirty="0" err="1"/>
              <a:t>continente</a:t>
            </a:r>
            <a:r>
              <a:rPr lang="en-US" dirty="0"/>
              <a:t> no qual </a:t>
            </a:r>
            <a:r>
              <a:rPr lang="en-US" dirty="0" err="1"/>
              <a:t>temos</a:t>
            </a:r>
            <a:r>
              <a:rPr lang="en-US" dirty="0"/>
              <a:t> a </a:t>
            </a:r>
            <a:r>
              <a:rPr lang="en-US" dirty="0" err="1"/>
              <a:t>maior</a:t>
            </a:r>
            <a:r>
              <a:rPr lang="en-US" dirty="0"/>
              <a:t> </a:t>
            </a:r>
            <a:r>
              <a:rPr lang="en-US" dirty="0" err="1"/>
              <a:t>quantidade</a:t>
            </a:r>
            <a:r>
              <a:rPr lang="en-US" dirty="0"/>
              <a:t> de </a:t>
            </a:r>
            <a:r>
              <a:rPr lang="en-US" dirty="0" err="1"/>
              <a:t>casos</a:t>
            </a:r>
            <a:r>
              <a:rPr lang="en-US" dirty="0"/>
              <a:t> e de </a:t>
            </a:r>
            <a:r>
              <a:rPr lang="en-US" dirty="0" err="1"/>
              <a:t>mortes</a:t>
            </a:r>
            <a:r>
              <a:rPr lang="en-US" dirty="0"/>
              <a:t>, o que </a:t>
            </a:r>
            <a:r>
              <a:rPr lang="en-US" dirty="0" err="1"/>
              <a:t>podemos</a:t>
            </a:r>
            <a:r>
              <a:rPr lang="en-US" dirty="0"/>
              <a:t> </a:t>
            </a:r>
            <a:r>
              <a:rPr lang="en-US" dirty="0" err="1"/>
              <a:t>observar</a:t>
            </a:r>
            <a:r>
              <a:rPr lang="en-US" dirty="0"/>
              <a:t> </a:t>
            </a:r>
            <a:r>
              <a:rPr lang="en-US" dirty="0" err="1"/>
              <a:t>é</a:t>
            </a:r>
            <a:r>
              <a:rPr lang="en-US" dirty="0"/>
              <a:t> que a </a:t>
            </a:r>
            <a:r>
              <a:rPr lang="en-US" dirty="0" err="1"/>
              <a:t>bolha</a:t>
            </a:r>
            <a:r>
              <a:rPr lang="en-US" dirty="0"/>
              <a:t> que </a:t>
            </a:r>
            <a:r>
              <a:rPr lang="en-US" dirty="0" err="1"/>
              <a:t>analisamos</a:t>
            </a:r>
            <a:r>
              <a:rPr lang="en-US" dirty="0"/>
              <a:t> </a:t>
            </a:r>
            <a:r>
              <a:rPr lang="en-US" dirty="0" err="1"/>
              <a:t>anteriormente</a:t>
            </a:r>
            <a:r>
              <a:rPr lang="en-US" dirty="0"/>
              <a:t> agora </a:t>
            </a:r>
            <a:r>
              <a:rPr lang="en-US" dirty="0" err="1"/>
              <a:t>foi</a:t>
            </a:r>
            <a:r>
              <a:rPr lang="en-US" dirty="0"/>
              <a:t> </a:t>
            </a:r>
            <a:r>
              <a:rPr lang="en-US" dirty="0" err="1"/>
              <a:t>pulverizada</a:t>
            </a:r>
            <a:r>
              <a:rPr lang="en-US" dirty="0"/>
              <a:t> </a:t>
            </a:r>
            <a:r>
              <a:rPr lang="en-US" dirty="0" err="1"/>
              <a:t>em</a:t>
            </a:r>
            <a:r>
              <a:rPr lang="en-US" dirty="0"/>
              <a:t> </a:t>
            </a:r>
            <a:r>
              <a:rPr lang="en-US" dirty="0" err="1"/>
              <a:t>diversos</a:t>
            </a:r>
            <a:r>
              <a:rPr lang="en-US" dirty="0"/>
              <a:t> </a:t>
            </a:r>
            <a:r>
              <a:rPr lang="en-US" dirty="0" err="1"/>
              <a:t>países</a:t>
            </a:r>
            <a:r>
              <a:rPr lang="en-US" dirty="0"/>
              <a:t>, </a:t>
            </a:r>
            <a:r>
              <a:rPr lang="en-US" dirty="0" err="1"/>
              <a:t>fortalecendo</a:t>
            </a:r>
            <a:r>
              <a:rPr lang="en-US" dirty="0"/>
              <a:t> a </a:t>
            </a:r>
            <a:r>
              <a:rPr lang="en-US" dirty="0" err="1"/>
              <a:t>visão</a:t>
            </a:r>
            <a:r>
              <a:rPr lang="en-US" dirty="0"/>
              <a:t> anterior sobre a Oceania também.</a:t>
            </a:r>
          </a:p>
          <a:p>
            <a:pPr algn="just"/>
            <a:r>
              <a:rPr lang="en-US" dirty="0" err="1"/>
              <a:t>Porém</a:t>
            </a:r>
            <a:r>
              <a:rPr lang="en-US" dirty="0"/>
              <a:t> </a:t>
            </a:r>
            <a:r>
              <a:rPr lang="en-US" dirty="0" err="1"/>
              <a:t>conseguimos</a:t>
            </a:r>
            <a:r>
              <a:rPr lang="en-US" dirty="0"/>
              <a:t> </a:t>
            </a:r>
            <a:r>
              <a:rPr lang="en-US" dirty="0" err="1"/>
              <a:t>ver</a:t>
            </a:r>
            <a:r>
              <a:rPr lang="en-US" dirty="0"/>
              <a:t> que </a:t>
            </a:r>
            <a:r>
              <a:rPr lang="en-US" dirty="0" err="1"/>
              <a:t>os</a:t>
            </a:r>
            <a:r>
              <a:rPr lang="en-US" dirty="0"/>
              <a:t> </a:t>
            </a:r>
            <a:r>
              <a:rPr lang="en-US" dirty="0" err="1"/>
              <a:t>países</a:t>
            </a:r>
            <a:r>
              <a:rPr lang="en-US" dirty="0"/>
              <a:t> </a:t>
            </a:r>
            <a:r>
              <a:rPr lang="en-US" dirty="0" err="1"/>
              <a:t>Estados</a:t>
            </a:r>
            <a:r>
              <a:rPr lang="en-US" dirty="0"/>
              <a:t> Unidos e </a:t>
            </a:r>
            <a:r>
              <a:rPr lang="en-US" dirty="0" err="1"/>
              <a:t>Brasil</a:t>
            </a:r>
            <a:r>
              <a:rPr lang="en-US" dirty="0"/>
              <a:t>, </a:t>
            </a:r>
            <a:r>
              <a:rPr lang="en-US" dirty="0" err="1"/>
              <a:t>nesta</a:t>
            </a:r>
            <a:r>
              <a:rPr lang="en-US" dirty="0"/>
              <a:t> </a:t>
            </a:r>
            <a:r>
              <a:rPr lang="en-US" dirty="0" err="1"/>
              <a:t>ordem</a:t>
            </a:r>
            <a:r>
              <a:rPr lang="en-US" dirty="0"/>
              <a:t>, </a:t>
            </a:r>
            <a:r>
              <a:rPr lang="en-US" dirty="0" err="1"/>
              <a:t>detem</a:t>
            </a:r>
            <a:r>
              <a:rPr lang="en-US" dirty="0"/>
              <a:t> a </a:t>
            </a:r>
            <a:r>
              <a:rPr lang="en-US" dirty="0" err="1"/>
              <a:t>maior</a:t>
            </a:r>
            <a:r>
              <a:rPr lang="en-US" dirty="0"/>
              <a:t> </a:t>
            </a:r>
            <a:r>
              <a:rPr lang="en-US" dirty="0" err="1"/>
              <a:t>quantidade</a:t>
            </a:r>
            <a:r>
              <a:rPr lang="en-US" dirty="0"/>
              <a:t> de </a:t>
            </a:r>
            <a:r>
              <a:rPr lang="en-US" dirty="0" err="1"/>
              <a:t>casos</a:t>
            </a:r>
            <a:r>
              <a:rPr lang="en-US" dirty="0"/>
              <a:t> e </a:t>
            </a:r>
            <a:r>
              <a:rPr lang="en-US" dirty="0" err="1"/>
              <a:t>mortes</a:t>
            </a:r>
            <a:r>
              <a:rPr lang="en-US" dirty="0"/>
              <a:t> pelo total da </a:t>
            </a:r>
            <a:r>
              <a:rPr lang="en-US" dirty="0" err="1"/>
              <a:t>população</a:t>
            </a:r>
            <a:r>
              <a:rPr lang="en-US" dirty="0"/>
              <a:t> </a:t>
            </a:r>
            <a:r>
              <a:rPr lang="en-US" dirty="0" err="1"/>
              <a:t>dentre</a:t>
            </a:r>
            <a:r>
              <a:rPr lang="en-US" dirty="0"/>
              <a:t> todos </a:t>
            </a:r>
            <a:r>
              <a:rPr lang="en-US" dirty="0" err="1"/>
              <a:t>os</a:t>
            </a:r>
            <a:r>
              <a:rPr lang="en-US" dirty="0"/>
              <a:t> </a:t>
            </a:r>
            <a:r>
              <a:rPr lang="en-US" dirty="0" err="1"/>
              <a:t>demais</a:t>
            </a:r>
            <a:r>
              <a:rPr lang="en-US" dirty="0"/>
              <a:t> </a:t>
            </a:r>
            <a:r>
              <a:rPr lang="en-US" dirty="0" err="1"/>
              <a:t>países</a:t>
            </a:r>
            <a:endParaRPr lang="pt-BR" dirty="0"/>
          </a:p>
        </p:txBody>
      </p:sp>
      <p:pic>
        <p:nvPicPr>
          <p:cNvPr id="5" name="Picture 4">
            <a:extLst>
              <a:ext uri="{FF2B5EF4-FFF2-40B4-BE49-F238E27FC236}">
                <a16:creationId xmlns:a16="http://schemas.microsoft.com/office/drawing/2014/main" id="{CDBBDE79-9B4D-3265-FFDD-2F2A959FD813}"/>
              </a:ext>
            </a:extLst>
          </p:cNvPr>
          <p:cNvPicPr>
            <a:picLocks noChangeAspect="1"/>
          </p:cNvPicPr>
          <p:nvPr/>
        </p:nvPicPr>
        <p:blipFill>
          <a:blip r:embed="rId3"/>
          <a:stretch>
            <a:fillRect/>
          </a:stretch>
        </p:blipFill>
        <p:spPr>
          <a:xfrm>
            <a:off x="1225898" y="523671"/>
            <a:ext cx="2600688" cy="971686"/>
          </a:xfrm>
          <a:prstGeom prst="rect">
            <a:avLst/>
          </a:prstGeom>
        </p:spPr>
      </p:pic>
    </p:spTree>
    <p:extLst>
      <p:ext uri="{BB962C8B-B14F-4D97-AF65-F5344CB8AC3E}">
        <p14:creationId xmlns:p14="http://schemas.microsoft.com/office/powerpoint/2010/main" val="3733678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522071"/>
            <a:ext cx="4362450" cy="887942"/>
          </a:xfrm>
        </p:spPr>
        <p:txBody>
          <a:bodyPr/>
          <a:lstStyle/>
          <a:p>
            <a:pPr algn="ctr"/>
            <a:r>
              <a:rPr lang="en-US" b="1" dirty="0" err="1"/>
              <a:t>Análise</a:t>
            </a:r>
            <a:r>
              <a:rPr lang="en-US" b="1" dirty="0"/>
              <a:t> de </a:t>
            </a:r>
            <a:r>
              <a:rPr lang="en-US" b="1" dirty="0" err="1">
                <a:solidFill>
                  <a:schemeClr val="accent3">
                    <a:lumMod val="60000"/>
                    <a:lumOff val="40000"/>
                  </a:schemeClr>
                </a:solidFill>
              </a:rPr>
              <a:t>casos</a:t>
            </a:r>
            <a:r>
              <a:rPr lang="en-US" b="1" dirty="0">
                <a:solidFill>
                  <a:schemeClr val="accent3">
                    <a:lumMod val="60000"/>
                    <a:lumOff val="40000"/>
                  </a:schemeClr>
                </a:solidFill>
              </a:rPr>
              <a:t> </a:t>
            </a:r>
            <a:r>
              <a:rPr lang="en-US" b="1" dirty="0" err="1">
                <a:solidFill>
                  <a:schemeClr val="accent3">
                    <a:lumMod val="60000"/>
                    <a:lumOff val="40000"/>
                  </a:schemeClr>
                </a:solidFill>
              </a:rPr>
              <a:t>registrados</a:t>
            </a:r>
            <a:r>
              <a:rPr lang="en-US" b="1" dirty="0"/>
              <a:t> </a:t>
            </a:r>
            <a:r>
              <a:rPr lang="en-US" b="1" dirty="0" err="1"/>
              <a:t>por</a:t>
            </a:r>
            <a:r>
              <a:rPr lang="en-US" b="1" dirty="0"/>
              <a:t> </a:t>
            </a:r>
            <a:r>
              <a:rPr lang="en-US" b="1" dirty="0" err="1"/>
              <a:t>paises</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410012"/>
            <a:ext cx="4362450" cy="3990787"/>
          </a:xfrm>
        </p:spPr>
        <p:txBody>
          <a:bodyPr>
            <a:normAutofit lnSpcReduction="10000"/>
          </a:bodyPr>
          <a:lstStyle/>
          <a:p>
            <a:pPr algn="just"/>
            <a:r>
              <a:rPr lang="en-US" dirty="0" err="1"/>
              <a:t>Mudando</a:t>
            </a:r>
            <a:r>
              <a:rPr lang="en-US" dirty="0"/>
              <a:t> a </a:t>
            </a:r>
            <a:r>
              <a:rPr lang="en-US" dirty="0" err="1"/>
              <a:t>perspectiva</a:t>
            </a:r>
            <a:r>
              <a:rPr lang="en-US" dirty="0"/>
              <a:t>, </a:t>
            </a:r>
            <a:r>
              <a:rPr lang="en-US" dirty="0" err="1"/>
              <a:t>utilizando</a:t>
            </a:r>
            <a:r>
              <a:rPr lang="en-US" dirty="0"/>
              <a:t> as ferramentas de Gauge e </a:t>
            </a:r>
            <a:r>
              <a:rPr lang="en-US" dirty="0" err="1"/>
              <a:t>Gráfico</a:t>
            </a:r>
            <a:r>
              <a:rPr lang="en-US" dirty="0"/>
              <a:t> de Barras, </a:t>
            </a:r>
            <a:r>
              <a:rPr lang="en-US" dirty="0" err="1"/>
              <a:t>verificamos</a:t>
            </a:r>
            <a:r>
              <a:rPr lang="en-US" dirty="0"/>
              <a:t> que a </a:t>
            </a:r>
            <a:r>
              <a:rPr lang="en-US" dirty="0" err="1"/>
              <a:t>porcentagem</a:t>
            </a:r>
            <a:r>
              <a:rPr lang="en-US" dirty="0"/>
              <a:t> total da </a:t>
            </a:r>
            <a:r>
              <a:rPr lang="en-US" dirty="0" err="1"/>
              <a:t>população</a:t>
            </a:r>
            <a:r>
              <a:rPr lang="en-US" dirty="0"/>
              <a:t> que </a:t>
            </a:r>
            <a:r>
              <a:rPr lang="en-US" dirty="0" err="1"/>
              <a:t>foi</a:t>
            </a:r>
            <a:r>
              <a:rPr lang="en-US" dirty="0"/>
              <a:t> </a:t>
            </a:r>
            <a:r>
              <a:rPr lang="en-US" dirty="0" err="1"/>
              <a:t>contaminada</a:t>
            </a:r>
            <a:r>
              <a:rPr lang="en-US" dirty="0"/>
              <a:t> com Covid </a:t>
            </a:r>
            <a:r>
              <a:rPr lang="en-US" dirty="0" err="1"/>
              <a:t>neste</a:t>
            </a:r>
            <a:r>
              <a:rPr lang="en-US" dirty="0"/>
              <a:t> </a:t>
            </a:r>
            <a:r>
              <a:rPr lang="en-US" dirty="0" err="1"/>
              <a:t>período</a:t>
            </a:r>
            <a:r>
              <a:rPr lang="en-US" dirty="0"/>
              <a:t> </a:t>
            </a:r>
            <a:r>
              <a:rPr lang="en-US" dirty="0" err="1"/>
              <a:t>foi</a:t>
            </a:r>
            <a:r>
              <a:rPr lang="en-US" dirty="0"/>
              <a:t> de 10.46%. </a:t>
            </a:r>
            <a:r>
              <a:rPr lang="en-US" dirty="0" err="1"/>
              <a:t>Apesar</a:t>
            </a:r>
            <a:r>
              <a:rPr lang="en-US" dirty="0"/>
              <a:t> de ser </a:t>
            </a:r>
            <a:r>
              <a:rPr lang="en-US" dirty="0" err="1"/>
              <a:t>uma</a:t>
            </a:r>
            <a:r>
              <a:rPr lang="en-US" dirty="0"/>
              <a:t> “</a:t>
            </a:r>
            <a:r>
              <a:rPr lang="en-US" dirty="0" err="1"/>
              <a:t>pequena</a:t>
            </a:r>
            <a:r>
              <a:rPr lang="en-US" dirty="0"/>
              <a:t>” </a:t>
            </a:r>
            <a:r>
              <a:rPr lang="en-US" dirty="0" err="1"/>
              <a:t>porcentagem</a:t>
            </a:r>
            <a:r>
              <a:rPr lang="en-US" dirty="0"/>
              <a:t>, </a:t>
            </a:r>
            <a:r>
              <a:rPr lang="en-US" dirty="0" err="1"/>
              <a:t>observamos</a:t>
            </a:r>
            <a:r>
              <a:rPr lang="en-US" dirty="0"/>
              <a:t> no </a:t>
            </a:r>
            <a:r>
              <a:rPr lang="en-US" dirty="0" err="1"/>
              <a:t>próximo</a:t>
            </a:r>
            <a:r>
              <a:rPr lang="en-US" dirty="0"/>
              <a:t> </a:t>
            </a:r>
            <a:r>
              <a:rPr lang="en-US" dirty="0" err="1"/>
              <a:t>gráfico</a:t>
            </a:r>
            <a:r>
              <a:rPr lang="en-US" dirty="0"/>
              <a:t> a </a:t>
            </a:r>
            <a:r>
              <a:rPr lang="en-US" dirty="0" err="1"/>
              <a:t>segmentação</a:t>
            </a:r>
            <a:r>
              <a:rPr lang="en-US" dirty="0"/>
              <a:t> </a:t>
            </a:r>
            <a:r>
              <a:rPr lang="en-US" dirty="0" err="1"/>
              <a:t>por</a:t>
            </a:r>
            <a:r>
              <a:rPr lang="en-US" dirty="0"/>
              <a:t> </a:t>
            </a:r>
            <a:r>
              <a:rPr lang="en-US" dirty="0" err="1"/>
              <a:t>país</a:t>
            </a:r>
            <a:r>
              <a:rPr lang="en-US" dirty="0"/>
              <a:t> </a:t>
            </a:r>
            <a:r>
              <a:rPr lang="en-US" dirty="0" err="1"/>
              <a:t>onde</a:t>
            </a:r>
            <a:r>
              <a:rPr lang="en-US" dirty="0"/>
              <a:t> </a:t>
            </a:r>
            <a:r>
              <a:rPr lang="en-US" dirty="0" err="1"/>
              <a:t>temos</a:t>
            </a:r>
            <a:r>
              <a:rPr lang="en-US" dirty="0"/>
              <a:t> o </a:t>
            </a:r>
            <a:r>
              <a:rPr lang="en-US" dirty="0" err="1"/>
              <a:t>registro</a:t>
            </a:r>
            <a:r>
              <a:rPr lang="en-US" dirty="0"/>
              <a:t> de 150 </a:t>
            </a:r>
            <a:r>
              <a:rPr lang="en-US" dirty="0" err="1"/>
              <a:t>milhões</a:t>
            </a:r>
            <a:r>
              <a:rPr lang="en-US" dirty="0"/>
              <a:t> de </a:t>
            </a:r>
            <a:r>
              <a:rPr lang="en-US" dirty="0" err="1"/>
              <a:t>casos</a:t>
            </a:r>
            <a:r>
              <a:rPr lang="en-US" dirty="0"/>
              <a:t> </a:t>
            </a:r>
            <a:r>
              <a:rPr lang="en-US" dirty="0" err="1"/>
              <a:t>registrados</a:t>
            </a:r>
            <a:r>
              <a:rPr lang="en-US" dirty="0"/>
              <a:t> pelo </a:t>
            </a:r>
            <a:r>
              <a:rPr lang="en-US" dirty="0" err="1"/>
              <a:t>governo</a:t>
            </a:r>
            <a:r>
              <a:rPr lang="en-US" dirty="0"/>
              <a:t> americano, no qual </a:t>
            </a:r>
            <a:r>
              <a:rPr lang="en-US" dirty="0" err="1"/>
              <a:t>podemos</a:t>
            </a:r>
            <a:r>
              <a:rPr lang="en-US" dirty="0"/>
              <a:t> </a:t>
            </a:r>
            <a:r>
              <a:rPr lang="en-US" dirty="0" err="1"/>
              <a:t>ver</a:t>
            </a:r>
            <a:r>
              <a:rPr lang="en-US" dirty="0"/>
              <a:t> </a:t>
            </a:r>
            <a:r>
              <a:rPr lang="en-US" dirty="0" err="1"/>
              <a:t>uma</a:t>
            </a:r>
            <a:r>
              <a:rPr lang="en-US" dirty="0"/>
              <a:t> taxa </a:t>
            </a:r>
            <a:r>
              <a:rPr lang="en-US" dirty="0" err="1"/>
              <a:t>alta</a:t>
            </a:r>
            <a:r>
              <a:rPr lang="en-US" dirty="0"/>
              <a:t> de </a:t>
            </a:r>
            <a:r>
              <a:rPr lang="en-US" dirty="0" err="1"/>
              <a:t>recontaminação</a:t>
            </a:r>
            <a:r>
              <a:rPr lang="en-US" dirty="0"/>
              <a:t>, </a:t>
            </a:r>
            <a:r>
              <a:rPr lang="en-US" dirty="0" err="1"/>
              <a:t>seguidos</a:t>
            </a:r>
            <a:r>
              <a:rPr lang="en-US" dirty="0"/>
              <a:t> pela India e </a:t>
            </a:r>
            <a:r>
              <a:rPr lang="en-US" dirty="0" err="1"/>
              <a:t>Brasil</a:t>
            </a:r>
            <a:r>
              <a:rPr lang="en-US" dirty="0"/>
              <a:t>, </a:t>
            </a:r>
            <a:r>
              <a:rPr lang="en-US" dirty="0" err="1"/>
              <a:t>onde</a:t>
            </a:r>
            <a:r>
              <a:rPr lang="en-US" dirty="0"/>
              <a:t> </a:t>
            </a:r>
            <a:r>
              <a:rPr lang="en-US" dirty="0" err="1"/>
              <a:t>podemos</a:t>
            </a:r>
            <a:r>
              <a:rPr lang="en-US" dirty="0"/>
              <a:t> </a:t>
            </a:r>
            <a:r>
              <a:rPr lang="en-US" dirty="0" err="1"/>
              <a:t>reafirmar</a:t>
            </a:r>
            <a:r>
              <a:rPr lang="en-US" dirty="0"/>
              <a:t> o mesmo </a:t>
            </a:r>
            <a:r>
              <a:rPr lang="en-US" dirty="0" err="1"/>
              <a:t>problema</a:t>
            </a:r>
            <a:r>
              <a:rPr lang="en-US" dirty="0"/>
              <a:t> de </a:t>
            </a:r>
            <a:r>
              <a:rPr lang="en-US" dirty="0" err="1"/>
              <a:t>contágio</a:t>
            </a:r>
            <a:r>
              <a:rPr lang="en-US" dirty="0"/>
              <a:t> para o </a:t>
            </a:r>
            <a:r>
              <a:rPr lang="en-US" dirty="0" err="1"/>
              <a:t>Brasil</a:t>
            </a:r>
            <a:r>
              <a:rPr lang="en-US" dirty="0"/>
              <a:t>. Mas a </a:t>
            </a:r>
            <a:r>
              <a:rPr lang="en-US" dirty="0" err="1"/>
              <a:t>mesma</a:t>
            </a:r>
            <a:r>
              <a:rPr lang="en-US" dirty="0"/>
              <a:t> </a:t>
            </a:r>
            <a:r>
              <a:rPr lang="en-US" dirty="0" err="1"/>
              <a:t>afirmação</a:t>
            </a:r>
            <a:r>
              <a:rPr lang="en-US" dirty="0"/>
              <a:t> não é </a:t>
            </a:r>
            <a:r>
              <a:rPr lang="en-US" dirty="0" err="1"/>
              <a:t>valida</a:t>
            </a:r>
            <a:r>
              <a:rPr lang="en-US" dirty="0"/>
              <a:t> para a India, </a:t>
            </a:r>
            <a:r>
              <a:rPr lang="en-US" dirty="0" err="1"/>
              <a:t>devido</a:t>
            </a:r>
            <a:r>
              <a:rPr lang="en-US" dirty="0"/>
              <a:t> a </a:t>
            </a:r>
            <a:r>
              <a:rPr lang="en-US" dirty="0" err="1"/>
              <a:t>população</a:t>
            </a:r>
            <a:r>
              <a:rPr lang="en-US" dirty="0"/>
              <a:t> total </a:t>
            </a:r>
            <a:r>
              <a:rPr lang="en-US" dirty="0" err="1"/>
              <a:t>destes</a:t>
            </a:r>
            <a:r>
              <a:rPr lang="en-US" dirty="0"/>
              <a:t> </a:t>
            </a:r>
            <a:r>
              <a:rPr lang="en-US" dirty="0" err="1"/>
              <a:t>países</a:t>
            </a:r>
            <a:r>
              <a:rPr lang="en-US" dirty="0"/>
              <a:t>, </a:t>
            </a:r>
            <a:r>
              <a:rPr lang="en-US" dirty="0" err="1"/>
              <a:t>onde</a:t>
            </a:r>
            <a:r>
              <a:rPr lang="en-US" dirty="0"/>
              <a:t> </a:t>
            </a:r>
            <a:r>
              <a:rPr lang="en-US" dirty="0" err="1"/>
              <a:t>temos</a:t>
            </a:r>
            <a:r>
              <a:rPr lang="en-US" dirty="0"/>
              <a:t> </a:t>
            </a:r>
            <a:r>
              <a:rPr lang="en-US" dirty="0" err="1"/>
              <a:t>uma</a:t>
            </a:r>
            <a:r>
              <a:rPr lang="en-US" dirty="0"/>
              <a:t> </a:t>
            </a:r>
            <a:r>
              <a:rPr lang="en-US" dirty="0" err="1"/>
              <a:t>relação</a:t>
            </a:r>
            <a:r>
              <a:rPr lang="en-US" dirty="0"/>
              <a:t> de 1.38 </a:t>
            </a:r>
            <a:r>
              <a:rPr lang="en-US" dirty="0" err="1"/>
              <a:t>Bilhões</a:t>
            </a:r>
            <a:r>
              <a:rPr lang="en-US" dirty="0"/>
              <a:t> de </a:t>
            </a:r>
            <a:r>
              <a:rPr lang="en-US" dirty="0" err="1"/>
              <a:t>pessoas</a:t>
            </a:r>
            <a:r>
              <a:rPr lang="en-US" dirty="0"/>
              <a:t> para 19.2 </a:t>
            </a:r>
            <a:r>
              <a:rPr lang="en-US" dirty="0" err="1"/>
              <a:t>Milhões</a:t>
            </a:r>
            <a:r>
              <a:rPr lang="en-US" dirty="0"/>
              <a:t> de </a:t>
            </a:r>
            <a:r>
              <a:rPr lang="en-US" dirty="0" err="1"/>
              <a:t>contaminados</a:t>
            </a:r>
            <a:r>
              <a:rPr lang="en-US" dirty="0"/>
              <a:t>, o que equivale a 1.39% do total da </a:t>
            </a:r>
            <a:r>
              <a:rPr lang="en-US" dirty="0" err="1"/>
              <a:t>população</a:t>
            </a:r>
            <a:r>
              <a:rPr lang="en-US" dirty="0"/>
              <a:t>.</a:t>
            </a:r>
            <a:endParaRPr lang="pt-BR" dirty="0"/>
          </a:p>
        </p:txBody>
      </p:sp>
      <p:pic>
        <p:nvPicPr>
          <p:cNvPr id="9" name="Picture 8">
            <a:extLst>
              <a:ext uri="{FF2B5EF4-FFF2-40B4-BE49-F238E27FC236}">
                <a16:creationId xmlns:a16="http://schemas.microsoft.com/office/drawing/2014/main" id="{6E595243-30B7-4BC0-98C3-9CA06003ACBD}"/>
              </a:ext>
            </a:extLst>
          </p:cNvPr>
          <p:cNvPicPr>
            <a:picLocks noChangeAspect="1"/>
          </p:cNvPicPr>
          <p:nvPr/>
        </p:nvPicPr>
        <p:blipFill rotWithShape="1">
          <a:blip r:embed="rId2"/>
          <a:srcRect b="81241"/>
          <a:stretch/>
        </p:blipFill>
        <p:spPr>
          <a:xfrm>
            <a:off x="5192210" y="334147"/>
            <a:ext cx="5826073" cy="1934490"/>
          </a:xfrm>
          <a:prstGeom prst="rect">
            <a:avLst/>
          </a:prstGeom>
        </p:spPr>
      </p:pic>
      <p:pic>
        <p:nvPicPr>
          <p:cNvPr id="12" name="Picture 11">
            <a:extLst>
              <a:ext uri="{FF2B5EF4-FFF2-40B4-BE49-F238E27FC236}">
                <a16:creationId xmlns:a16="http://schemas.microsoft.com/office/drawing/2014/main" id="{8FE02649-563A-A145-BE8A-2837AEFEF56C}"/>
              </a:ext>
            </a:extLst>
          </p:cNvPr>
          <p:cNvPicPr>
            <a:picLocks noChangeAspect="1"/>
          </p:cNvPicPr>
          <p:nvPr/>
        </p:nvPicPr>
        <p:blipFill rotWithShape="1">
          <a:blip r:embed="rId2"/>
          <a:srcRect t="18759" b="41171"/>
          <a:stretch/>
        </p:blipFill>
        <p:spPr>
          <a:xfrm>
            <a:off x="5192209" y="2268637"/>
            <a:ext cx="5826073" cy="4132163"/>
          </a:xfrm>
          <a:prstGeom prst="rect">
            <a:avLst/>
          </a:prstGeom>
        </p:spPr>
      </p:pic>
      <p:pic>
        <p:nvPicPr>
          <p:cNvPr id="3" name="Picture 2">
            <a:extLst>
              <a:ext uri="{FF2B5EF4-FFF2-40B4-BE49-F238E27FC236}">
                <a16:creationId xmlns:a16="http://schemas.microsoft.com/office/drawing/2014/main" id="{987386E8-1341-AED4-23AC-BC66A26F53F1}"/>
              </a:ext>
            </a:extLst>
          </p:cNvPr>
          <p:cNvPicPr>
            <a:picLocks noChangeAspect="1"/>
          </p:cNvPicPr>
          <p:nvPr/>
        </p:nvPicPr>
        <p:blipFill>
          <a:blip r:embed="rId3"/>
          <a:stretch>
            <a:fillRect/>
          </a:stretch>
        </p:blipFill>
        <p:spPr>
          <a:xfrm>
            <a:off x="1780992" y="465401"/>
            <a:ext cx="2600688" cy="971686"/>
          </a:xfrm>
          <a:prstGeom prst="rect">
            <a:avLst/>
          </a:prstGeom>
        </p:spPr>
      </p:pic>
    </p:spTree>
    <p:extLst>
      <p:ext uri="{BB962C8B-B14F-4D97-AF65-F5344CB8AC3E}">
        <p14:creationId xmlns:p14="http://schemas.microsoft.com/office/powerpoint/2010/main" val="316003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498764" y="1565564"/>
            <a:ext cx="4559373" cy="1110961"/>
          </a:xfrm>
        </p:spPr>
        <p:txBody>
          <a:bodyPr>
            <a:normAutofit fontScale="90000"/>
          </a:bodyPr>
          <a:lstStyle/>
          <a:p>
            <a:pPr algn="ctr"/>
            <a:r>
              <a:rPr lang="en-US" b="1" dirty="0" err="1"/>
              <a:t>Análise</a:t>
            </a:r>
            <a:r>
              <a:rPr lang="en-US" b="1" dirty="0"/>
              <a:t> de </a:t>
            </a:r>
            <a:r>
              <a:rPr lang="en-US" b="1" dirty="0" err="1">
                <a:solidFill>
                  <a:schemeClr val="accent3">
                    <a:lumMod val="60000"/>
                    <a:lumOff val="40000"/>
                  </a:schemeClr>
                </a:solidFill>
              </a:rPr>
              <a:t>casos</a:t>
            </a:r>
            <a:r>
              <a:rPr lang="en-US" b="1" dirty="0">
                <a:solidFill>
                  <a:schemeClr val="accent3">
                    <a:lumMod val="60000"/>
                    <a:lumOff val="40000"/>
                  </a:schemeClr>
                </a:solidFill>
              </a:rPr>
              <a:t> </a:t>
            </a:r>
            <a:r>
              <a:rPr lang="en-US" b="1" dirty="0" err="1">
                <a:solidFill>
                  <a:schemeClr val="accent3">
                    <a:lumMod val="60000"/>
                    <a:lumOff val="40000"/>
                  </a:schemeClr>
                </a:solidFill>
              </a:rPr>
              <a:t>registrados</a:t>
            </a:r>
            <a:r>
              <a:rPr lang="en-US" b="1" dirty="0"/>
              <a:t> </a:t>
            </a:r>
            <a:r>
              <a:rPr lang="en-US" b="1" dirty="0" err="1"/>
              <a:t>por</a:t>
            </a:r>
            <a:r>
              <a:rPr lang="en-US" b="1" dirty="0"/>
              <a:t> </a:t>
            </a:r>
            <a:r>
              <a:rPr lang="en-US" b="1" dirty="0" err="1"/>
              <a:t>paises</a:t>
            </a:r>
            <a:r>
              <a:rPr lang="en-US" b="1" dirty="0"/>
              <a:t> e </a:t>
            </a:r>
            <a:r>
              <a:rPr lang="en-US" b="1" dirty="0" err="1"/>
              <a:t>relacionando</a:t>
            </a:r>
            <a:r>
              <a:rPr lang="en-US" b="1" dirty="0"/>
              <a:t> </a:t>
            </a:r>
            <a:r>
              <a:rPr lang="en-US" b="1" dirty="0" err="1"/>
              <a:t>por</a:t>
            </a:r>
            <a:r>
              <a:rPr lang="en-US" b="1" dirty="0"/>
              <a:t> </a:t>
            </a:r>
            <a:r>
              <a:rPr lang="en-US" b="1" dirty="0" err="1"/>
              <a:t>população</a:t>
            </a:r>
            <a:r>
              <a:rPr lang="en-US" b="1" dirty="0"/>
              <a:t> total</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498764" y="2676525"/>
            <a:ext cx="4559373" cy="3640616"/>
          </a:xfrm>
        </p:spPr>
        <p:txBody>
          <a:bodyPr/>
          <a:lstStyle/>
          <a:p>
            <a:pPr algn="just"/>
            <a:r>
              <a:rPr lang="en-US" dirty="0"/>
              <a:t>Ao </a:t>
            </a:r>
            <a:r>
              <a:rPr lang="en-US" dirty="0" err="1"/>
              <a:t>analisarmos</a:t>
            </a:r>
            <a:r>
              <a:rPr lang="en-US" dirty="0"/>
              <a:t> esta </a:t>
            </a:r>
            <a:r>
              <a:rPr lang="en-US" dirty="0" err="1"/>
              <a:t>análise</a:t>
            </a:r>
            <a:r>
              <a:rPr lang="en-US" dirty="0"/>
              <a:t> a </a:t>
            </a:r>
            <a:r>
              <a:rPr lang="en-US" dirty="0" err="1"/>
              <a:t>quantidade</a:t>
            </a:r>
            <a:r>
              <a:rPr lang="en-US" dirty="0"/>
              <a:t> de </a:t>
            </a:r>
            <a:r>
              <a:rPr lang="en-US" dirty="0" err="1"/>
              <a:t>novos</a:t>
            </a:r>
            <a:r>
              <a:rPr lang="en-US" dirty="0"/>
              <a:t> </a:t>
            </a:r>
            <a:r>
              <a:rPr lang="en-US" dirty="0" err="1"/>
              <a:t>casos</a:t>
            </a:r>
            <a:r>
              <a:rPr lang="en-US" dirty="0"/>
              <a:t> </a:t>
            </a:r>
            <a:r>
              <a:rPr lang="en-US" dirty="0" err="1"/>
              <a:t>em</a:t>
            </a:r>
            <a:r>
              <a:rPr lang="en-US" dirty="0"/>
              <a:t> </a:t>
            </a:r>
            <a:r>
              <a:rPr lang="en-US" dirty="0" err="1"/>
              <a:t>relação</a:t>
            </a:r>
            <a:r>
              <a:rPr lang="en-US" dirty="0"/>
              <a:t> a </a:t>
            </a:r>
            <a:r>
              <a:rPr lang="en-US" dirty="0" err="1"/>
              <a:t>população</a:t>
            </a:r>
            <a:r>
              <a:rPr lang="en-US" dirty="0"/>
              <a:t> total </a:t>
            </a:r>
            <a:r>
              <a:rPr lang="en-US" dirty="0" err="1"/>
              <a:t>daquela</a:t>
            </a:r>
            <a:r>
              <a:rPr lang="en-US" dirty="0"/>
              <a:t> </a:t>
            </a:r>
            <a:r>
              <a:rPr lang="en-US" dirty="0" err="1"/>
              <a:t>região</a:t>
            </a:r>
            <a:r>
              <a:rPr lang="en-US" dirty="0"/>
              <a:t>, </a:t>
            </a:r>
            <a:r>
              <a:rPr lang="en-US" dirty="0" err="1"/>
              <a:t>podemos</a:t>
            </a:r>
            <a:r>
              <a:rPr lang="en-US" dirty="0"/>
              <a:t> </a:t>
            </a:r>
            <a:r>
              <a:rPr lang="en-US" dirty="0" err="1"/>
              <a:t>observar</a:t>
            </a:r>
            <a:r>
              <a:rPr lang="en-US" dirty="0"/>
              <a:t> que a </a:t>
            </a:r>
            <a:r>
              <a:rPr lang="en-US" dirty="0" err="1"/>
              <a:t>probabilidade</a:t>
            </a:r>
            <a:r>
              <a:rPr lang="en-US" dirty="0"/>
              <a:t> de se </a:t>
            </a:r>
            <a:r>
              <a:rPr lang="en-US" dirty="0" err="1"/>
              <a:t>contaminar</a:t>
            </a:r>
            <a:r>
              <a:rPr lang="en-US" dirty="0"/>
              <a:t> Covid era </a:t>
            </a:r>
            <a:r>
              <a:rPr lang="en-US" dirty="0" err="1"/>
              <a:t>maior</a:t>
            </a:r>
            <a:r>
              <a:rPr lang="en-US" dirty="0"/>
              <a:t> </a:t>
            </a:r>
            <a:r>
              <a:rPr lang="en-US" dirty="0" err="1"/>
              <a:t>nos</a:t>
            </a:r>
            <a:r>
              <a:rPr lang="en-US" dirty="0"/>
              <a:t> </a:t>
            </a:r>
            <a:r>
              <a:rPr lang="en-US" dirty="0" err="1"/>
              <a:t>países</a:t>
            </a:r>
            <a:r>
              <a:rPr lang="en-US" dirty="0"/>
              <a:t> de: Andorra, Montenegro, Czechia e San Marino. Esta </a:t>
            </a:r>
            <a:r>
              <a:rPr lang="en-US" dirty="0" err="1"/>
              <a:t>análise</a:t>
            </a:r>
            <a:r>
              <a:rPr lang="en-US" dirty="0"/>
              <a:t> </a:t>
            </a:r>
            <a:r>
              <a:rPr lang="en-US" dirty="0" err="1"/>
              <a:t>nos</a:t>
            </a:r>
            <a:r>
              <a:rPr lang="en-US" dirty="0"/>
              <a:t> </a:t>
            </a:r>
            <a:r>
              <a:rPr lang="en-US" dirty="0" err="1"/>
              <a:t>mostra</a:t>
            </a:r>
            <a:r>
              <a:rPr lang="en-US" dirty="0"/>
              <a:t> o </a:t>
            </a:r>
            <a:r>
              <a:rPr lang="en-US" dirty="0" err="1"/>
              <a:t>quão</a:t>
            </a:r>
            <a:r>
              <a:rPr lang="en-US" dirty="0"/>
              <a:t> </a:t>
            </a:r>
            <a:r>
              <a:rPr lang="en-US" dirty="0" err="1"/>
              <a:t>provável</a:t>
            </a:r>
            <a:r>
              <a:rPr lang="en-US" dirty="0"/>
              <a:t> </a:t>
            </a:r>
            <a:r>
              <a:rPr lang="en-US" dirty="0" err="1"/>
              <a:t>seria</a:t>
            </a:r>
            <a:r>
              <a:rPr lang="en-US" dirty="0"/>
              <a:t> de </a:t>
            </a:r>
            <a:r>
              <a:rPr lang="en-US" dirty="0" err="1"/>
              <a:t>uma</a:t>
            </a:r>
            <a:r>
              <a:rPr lang="en-US" dirty="0"/>
              <a:t> </a:t>
            </a:r>
            <a:r>
              <a:rPr lang="en-US" dirty="0" err="1"/>
              <a:t>pessoa</a:t>
            </a:r>
            <a:r>
              <a:rPr lang="en-US" dirty="0"/>
              <a:t> ser </a:t>
            </a:r>
            <a:r>
              <a:rPr lang="en-US" dirty="0" err="1"/>
              <a:t>contaminada</a:t>
            </a:r>
            <a:r>
              <a:rPr lang="en-US" dirty="0"/>
              <a:t> </a:t>
            </a:r>
            <a:r>
              <a:rPr lang="en-US" dirty="0" err="1"/>
              <a:t>por</a:t>
            </a:r>
            <a:r>
              <a:rPr lang="en-US" dirty="0"/>
              <a:t> Covid </a:t>
            </a:r>
            <a:r>
              <a:rPr lang="en-US" dirty="0" err="1"/>
              <a:t>dentro</a:t>
            </a:r>
            <a:r>
              <a:rPr lang="en-US" dirty="0"/>
              <a:t> do </a:t>
            </a:r>
            <a:r>
              <a:rPr lang="en-US" dirty="0" err="1"/>
              <a:t>país</a:t>
            </a:r>
            <a:r>
              <a:rPr lang="en-US" dirty="0"/>
              <a:t> </a:t>
            </a:r>
            <a:r>
              <a:rPr lang="en-US" dirty="0" err="1"/>
              <a:t>em</a:t>
            </a:r>
            <a:r>
              <a:rPr lang="en-US" dirty="0"/>
              <a:t> que </a:t>
            </a:r>
            <a:r>
              <a:rPr lang="en-US" dirty="0" err="1"/>
              <a:t>ela</a:t>
            </a:r>
            <a:r>
              <a:rPr lang="en-US" dirty="0"/>
              <a:t> se </a:t>
            </a:r>
            <a:r>
              <a:rPr lang="en-US" dirty="0" err="1"/>
              <a:t>encontra</a:t>
            </a:r>
            <a:r>
              <a:rPr lang="en-US" dirty="0"/>
              <a:t>, </a:t>
            </a:r>
            <a:r>
              <a:rPr lang="en-US" dirty="0" err="1"/>
              <a:t>devido</a:t>
            </a:r>
            <a:r>
              <a:rPr lang="en-US" dirty="0"/>
              <a:t> </a:t>
            </a:r>
            <a:r>
              <a:rPr lang="en-US" dirty="0" err="1"/>
              <a:t>ao</a:t>
            </a:r>
            <a:r>
              <a:rPr lang="en-US" dirty="0"/>
              <a:t> </a:t>
            </a:r>
            <a:r>
              <a:rPr lang="en-US" dirty="0" err="1"/>
              <a:t>tamanho</a:t>
            </a:r>
            <a:r>
              <a:rPr lang="en-US" dirty="0"/>
              <a:t> </a:t>
            </a:r>
            <a:r>
              <a:rPr lang="en-US" dirty="0" err="1"/>
              <a:t>população</a:t>
            </a:r>
            <a:r>
              <a:rPr lang="en-US" dirty="0"/>
              <a:t> de </a:t>
            </a:r>
            <a:r>
              <a:rPr lang="en-US" dirty="0" err="1"/>
              <a:t>alguns</a:t>
            </a:r>
            <a:r>
              <a:rPr lang="en-US" dirty="0"/>
              <a:t> </a:t>
            </a:r>
            <a:r>
              <a:rPr lang="en-US" dirty="0" err="1"/>
              <a:t>países</a:t>
            </a:r>
            <a:r>
              <a:rPr lang="en-US" dirty="0"/>
              <a:t>, esta </a:t>
            </a:r>
            <a:r>
              <a:rPr lang="en-US" dirty="0" err="1"/>
              <a:t>porcentagem</a:t>
            </a:r>
            <a:r>
              <a:rPr lang="en-US" dirty="0"/>
              <a:t> </a:t>
            </a:r>
            <a:r>
              <a:rPr lang="en-US" dirty="0" err="1"/>
              <a:t>alta</a:t>
            </a:r>
            <a:r>
              <a:rPr lang="en-US" dirty="0"/>
              <a:t> se da </a:t>
            </a:r>
            <a:r>
              <a:rPr lang="en-US" dirty="0" err="1"/>
              <a:t>devido</a:t>
            </a:r>
            <a:r>
              <a:rPr lang="en-US" dirty="0"/>
              <a:t> a </a:t>
            </a:r>
            <a:r>
              <a:rPr lang="en-US" dirty="0" err="1"/>
              <a:t>população</a:t>
            </a:r>
            <a:r>
              <a:rPr lang="en-US" dirty="0"/>
              <a:t> </a:t>
            </a:r>
            <a:r>
              <a:rPr lang="en-US" dirty="0" err="1"/>
              <a:t>mais</a:t>
            </a:r>
            <a:r>
              <a:rPr lang="en-US" dirty="0"/>
              <a:t> </a:t>
            </a:r>
            <a:r>
              <a:rPr lang="en-US" dirty="0" err="1"/>
              <a:t>baíxa</a:t>
            </a:r>
            <a:r>
              <a:rPr lang="en-US" dirty="0"/>
              <a:t> </a:t>
            </a:r>
            <a:r>
              <a:rPr lang="en-US" dirty="0" err="1"/>
              <a:t>em</a:t>
            </a:r>
            <a:r>
              <a:rPr lang="en-US" dirty="0"/>
              <a:t> </a:t>
            </a:r>
            <a:r>
              <a:rPr lang="en-US" dirty="0" err="1"/>
              <a:t>relação</a:t>
            </a:r>
            <a:r>
              <a:rPr lang="en-US" dirty="0"/>
              <a:t> a </a:t>
            </a:r>
            <a:r>
              <a:rPr lang="en-US" dirty="0" err="1"/>
              <a:t>população</a:t>
            </a:r>
            <a:r>
              <a:rPr lang="en-US" dirty="0"/>
              <a:t> </a:t>
            </a:r>
            <a:r>
              <a:rPr lang="en-US" dirty="0" err="1"/>
              <a:t>contaminada</a:t>
            </a:r>
            <a:r>
              <a:rPr lang="en-US" dirty="0"/>
              <a:t>. O que </a:t>
            </a:r>
            <a:r>
              <a:rPr lang="en-US" dirty="0" err="1"/>
              <a:t>nos</a:t>
            </a:r>
            <a:r>
              <a:rPr lang="en-US" dirty="0"/>
              <a:t> </a:t>
            </a:r>
            <a:r>
              <a:rPr lang="en-US" dirty="0" err="1"/>
              <a:t>traz</a:t>
            </a:r>
            <a:r>
              <a:rPr lang="en-US" dirty="0"/>
              <a:t> </a:t>
            </a:r>
            <a:r>
              <a:rPr lang="en-US" dirty="0" err="1"/>
              <a:t>uma</a:t>
            </a:r>
            <a:r>
              <a:rPr lang="en-US" dirty="0"/>
              <a:t> </a:t>
            </a:r>
            <a:r>
              <a:rPr lang="en-US" dirty="0" err="1"/>
              <a:t>hipotese</a:t>
            </a:r>
            <a:r>
              <a:rPr lang="en-US" dirty="0"/>
              <a:t> sobre a </a:t>
            </a:r>
            <a:r>
              <a:rPr lang="en-US" dirty="0" err="1"/>
              <a:t>preocupação</a:t>
            </a:r>
            <a:r>
              <a:rPr lang="en-US" dirty="0"/>
              <a:t> de </a:t>
            </a:r>
            <a:r>
              <a:rPr lang="en-US" dirty="0" err="1"/>
              <a:t>cada</a:t>
            </a:r>
            <a:r>
              <a:rPr lang="en-US" dirty="0"/>
              <a:t> </a:t>
            </a:r>
            <a:r>
              <a:rPr lang="en-US" dirty="0" err="1"/>
              <a:t>país</a:t>
            </a:r>
            <a:r>
              <a:rPr lang="en-US" dirty="0"/>
              <a:t> com a </a:t>
            </a:r>
            <a:r>
              <a:rPr lang="en-US" dirty="0" err="1"/>
              <a:t>contenção</a:t>
            </a:r>
            <a:r>
              <a:rPr lang="en-US" dirty="0"/>
              <a:t> e a </a:t>
            </a:r>
            <a:r>
              <a:rPr lang="en-US" dirty="0" err="1"/>
              <a:t>evolução</a:t>
            </a:r>
            <a:r>
              <a:rPr lang="en-US" dirty="0"/>
              <a:t> de </a:t>
            </a:r>
            <a:r>
              <a:rPr lang="en-US" dirty="0" err="1"/>
              <a:t>propagação</a:t>
            </a:r>
            <a:r>
              <a:rPr lang="en-US" dirty="0"/>
              <a:t>.</a:t>
            </a:r>
            <a:endParaRPr lang="pt-BR" dirty="0"/>
          </a:p>
        </p:txBody>
      </p:sp>
      <p:pic>
        <p:nvPicPr>
          <p:cNvPr id="10" name="Picture 9">
            <a:extLst>
              <a:ext uri="{FF2B5EF4-FFF2-40B4-BE49-F238E27FC236}">
                <a16:creationId xmlns:a16="http://schemas.microsoft.com/office/drawing/2014/main" id="{DA0A89FA-7317-5C48-4292-275C5C831993}"/>
              </a:ext>
            </a:extLst>
          </p:cNvPr>
          <p:cNvPicPr>
            <a:picLocks noChangeAspect="1"/>
          </p:cNvPicPr>
          <p:nvPr/>
        </p:nvPicPr>
        <p:blipFill rotWithShape="1">
          <a:blip r:embed="rId2"/>
          <a:srcRect b="81241"/>
          <a:stretch/>
        </p:blipFill>
        <p:spPr>
          <a:xfrm>
            <a:off x="5192210" y="334147"/>
            <a:ext cx="5826073" cy="1934490"/>
          </a:xfrm>
          <a:prstGeom prst="rect">
            <a:avLst/>
          </a:prstGeom>
        </p:spPr>
      </p:pic>
      <p:pic>
        <p:nvPicPr>
          <p:cNvPr id="11" name="Picture 10">
            <a:extLst>
              <a:ext uri="{FF2B5EF4-FFF2-40B4-BE49-F238E27FC236}">
                <a16:creationId xmlns:a16="http://schemas.microsoft.com/office/drawing/2014/main" id="{9A1E89C4-5CA5-377B-6D50-79A0FD723927}"/>
              </a:ext>
            </a:extLst>
          </p:cNvPr>
          <p:cNvPicPr>
            <a:picLocks noChangeAspect="1"/>
          </p:cNvPicPr>
          <p:nvPr/>
        </p:nvPicPr>
        <p:blipFill rotWithShape="1">
          <a:blip r:embed="rId2"/>
          <a:srcRect t="59380" b="550"/>
          <a:stretch/>
        </p:blipFill>
        <p:spPr>
          <a:xfrm>
            <a:off x="5192209" y="2268637"/>
            <a:ext cx="5826073" cy="4132163"/>
          </a:xfrm>
          <a:prstGeom prst="rect">
            <a:avLst/>
          </a:prstGeom>
        </p:spPr>
      </p:pic>
      <p:pic>
        <p:nvPicPr>
          <p:cNvPr id="6" name="Picture 5">
            <a:extLst>
              <a:ext uri="{FF2B5EF4-FFF2-40B4-BE49-F238E27FC236}">
                <a16:creationId xmlns:a16="http://schemas.microsoft.com/office/drawing/2014/main" id="{82BD1DA8-20DC-0CD8-A348-02CF83D17C06}"/>
              </a:ext>
            </a:extLst>
          </p:cNvPr>
          <p:cNvPicPr>
            <a:picLocks noChangeAspect="1"/>
          </p:cNvPicPr>
          <p:nvPr/>
        </p:nvPicPr>
        <p:blipFill>
          <a:blip r:embed="rId3"/>
          <a:stretch>
            <a:fillRect/>
          </a:stretch>
        </p:blipFill>
        <p:spPr>
          <a:xfrm>
            <a:off x="1780992" y="465401"/>
            <a:ext cx="2600688" cy="971686"/>
          </a:xfrm>
          <a:prstGeom prst="rect">
            <a:avLst/>
          </a:prstGeom>
        </p:spPr>
      </p:pic>
    </p:spTree>
    <p:extLst>
      <p:ext uri="{BB962C8B-B14F-4D97-AF65-F5344CB8AC3E}">
        <p14:creationId xmlns:p14="http://schemas.microsoft.com/office/powerpoint/2010/main" val="3105662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800" y="1522071"/>
            <a:ext cx="4791074" cy="811554"/>
          </a:xfrm>
        </p:spPr>
        <p:txBody>
          <a:bodyPr>
            <a:normAutofit fontScale="90000"/>
          </a:bodyPr>
          <a:lstStyle/>
          <a:p>
            <a:pPr algn="ctr"/>
            <a:r>
              <a:rPr lang="en-US" b="1" dirty="0" err="1"/>
              <a:t>Análise</a:t>
            </a:r>
            <a:r>
              <a:rPr lang="en-US" b="1" dirty="0"/>
              <a:t> de </a:t>
            </a:r>
            <a:r>
              <a:rPr lang="en-US" b="1" dirty="0" err="1"/>
              <a:t>casos</a:t>
            </a:r>
            <a:r>
              <a:rPr lang="en-US" b="1" dirty="0"/>
              <a:t> sobre </a:t>
            </a:r>
            <a:r>
              <a:rPr lang="en-US" b="1" dirty="0" err="1">
                <a:solidFill>
                  <a:schemeClr val="accent6">
                    <a:lumMod val="60000"/>
                    <a:lumOff val="40000"/>
                  </a:schemeClr>
                </a:solidFill>
              </a:rPr>
              <a:t>mortes</a:t>
            </a:r>
            <a:r>
              <a:rPr lang="en-US" b="1" dirty="0"/>
              <a:t> </a:t>
            </a:r>
            <a:r>
              <a:rPr lang="en-US" b="1" dirty="0" err="1"/>
              <a:t>por</a:t>
            </a:r>
            <a:r>
              <a:rPr lang="en-US" b="1" dirty="0"/>
              <a:t> </a:t>
            </a:r>
            <a:r>
              <a:rPr lang="en-US" b="1" dirty="0" err="1"/>
              <a:t>paises</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799" y="2257062"/>
            <a:ext cx="4791075" cy="4135537"/>
          </a:xfrm>
        </p:spPr>
        <p:txBody>
          <a:bodyPr>
            <a:normAutofit/>
          </a:bodyPr>
          <a:lstStyle/>
          <a:p>
            <a:pPr algn="just"/>
            <a:r>
              <a:rPr lang="en-US" dirty="0" err="1"/>
              <a:t>Já</a:t>
            </a:r>
            <a:r>
              <a:rPr lang="en-US" dirty="0"/>
              <a:t> </a:t>
            </a:r>
            <a:r>
              <a:rPr lang="en-US" dirty="0" err="1"/>
              <a:t>em</a:t>
            </a:r>
            <a:r>
              <a:rPr lang="en-US" dirty="0"/>
              <a:t> </a:t>
            </a:r>
            <a:r>
              <a:rPr lang="en-US" dirty="0" err="1"/>
              <a:t>relação</a:t>
            </a:r>
            <a:r>
              <a:rPr lang="en-US" dirty="0"/>
              <a:t> as </a:t>
            </a:r>
            <a:r>
              <a:rPr lang="en-US" dirty="0" err="1"/>
              <a:t>mortes</a:t>
            </a:r>
            <a:r>
              <a:rPr lang="en-US" dirty="0"/>
              <a:t>, </a:t>
            </a:r>
            <a:r>
              <a:rPr lang="en-US" dirty="0" err="1"/>
              <a:t>verificamos</a:t>
            </a:r>
            <a:r>
              <a:rPr lang="en-US" dirty="0"/>
              <a:t> que </a:t>
            </a:r>
            <a:r>
              <a:rPr lang="en-US" dirty="0" err="1"/>
              <a:t>dentre</a:t>
            </a:r>
            <a:r>
              <a:rPr lang="en-US" dirty="0"/>
              <a:t> todos </a:t>
            </a:r>
            <a:r>
              <a:rPr lang="en-US" dirty="0" err="1"/>
              <a:t>os</a:t>
            </a:r>
            <a:r>
              <a:rPr lang="en-US" dirty="0"/>
              <a:t> </a:t>
            </a:r>
            <a:r>
              <a:rPr lang="en-US" dirty="0" err="1"/>
              <a:t>casos</a:t>
            </a:r>
            <a:r>
              <a:rPr lang="en-US" dirty="0"/>
              <a:t> que </a:t>
            </a:r>
            <a:r>
              <a:rPr lang="en-US" dirty="0" err="1"/>
              <a:t>registramos</a:t>
            </a:r>
            <a:r>
              <a:rPr lang="en-US" dirty="0"/>
              <a:t> (10.46%) </a:t>
            </a:r>
            <a:r>
              <a:rPr lang="en-US" dirty="0" err="1"/>
              <a:t>temos</a:t>
            </a:r>
            <a:r>
              <a:rPr lang="en-US" dirty="0"/>
              <a:t> </a:t>
            </a:r>
            <a:r>
              <a:rPr lang="en-US" dirty="0" err="1"/>
              <a:t>uma</a:t>
            </a:r>
            <a:r>
              <a:rPr lang="en-US" dirty="0"/>
              <a:t> taxa </a:t>
            </a:r>
            <a:r>
              <a:rPr lang="en-US" dirty="0" err="1"/>
              <a:t>relativamente</a:t>
            </a:r>
            <a:r>
              <a:rPr lang="en-US" dirty="0"/>
              <a:t> </a:t>
            </a:r>
            <a:r>
              <a:rPr lang="en-US" dirty="0" err="1"/>
              <a:t>alta</a:t>
            </a:r>
            <a:r>
              <a:rPr lang="en-US" dirty="0"/>
              <a:t> de </a:t>
            </a:r>
            <a:r>
              <a:rPr lang="en-US" dirty="0" err="1"/>
              <a:t>morte</a:t>
            </a:r>
            <a:r>
              <a:rPr lang="en-US" dirty="0"/>
              <a:t> </a:t>
            </a:r>
            <a:r>
              <a:rPr lang="en-US" dirty="0" err="1"/>
              <a:t>por</a:t>
            </a:r>
            <a:r>
              <a:rPr lang="en-US" dirty="0"/>
              <a:t> Covid </a:t>
            </a:r>
            <a:r>
              <a:rPr lang="en-US" dirty="0" err="1"/>
              <a:t>onde</a:t>
            </a:r>
            <a:r>
              <a:rPr lang="en-US" dirty="0"/>
              <a:t> 20.19% de </a:t>
            </a:r>
            <a:r>
              <a:rPr lang="en-US" dirty="0" err="1"/>
              <a:t>casos</a:t>
            </a:r>
            <a:r>
              <a:rPr lang="en-US" dirty="0"/>
              <a:t> </a:t>
            </a:r>
            <a:r>
              <a:rPr lang="en-US" dirty="0" err="1"/>
              <a:t>registrados</a:t>
            </a:r>
            <a:r>
              <a:rPr lang="en-US" dirty="0"/>
              <a:t> </a:t>
            </a:r>
            <a:r>
              <a:rPr lang="en-US" dirty="0" err="1"/>
              <a:t>evoluiram</a:t>
            </a:r>
            <a:r>
              <a:rPr lang="en-US" dirty="0"/>
              <a:t> </a:t>
            </a:r>
            <a:r>
              <a:rPr lang="en-US" dirty="0" err="1"/>
              <a:t>em</a:t>
            </a:r>
            <a:r>
              <a:rPr lang="en-US" dirty="0"/>
              <a:t> </a:t>
            </a:r>
            <a:r>
              <a:rPr lang="en-US" dirty="0" err="1"/>
              <a:t>mortes</a:t>
            </a:r>
            <a:r>
              <a:rPr lang="en-US" dirty="0"/>
              <a:t> </a:t>
            </a:r>
            <a:r>
              <a:rPr lang="en-US" dirty="0" err="1"/>
              <a:t>advindos</a:t>
            </a:r>
            <a:r>
              <a:rPr lang="en-US" dirty="0"/>
              <a:t> da Covid. </a:t>
            </a:r>
            <a:r>
              <a:rPr lang="en-US" dirty="0" err="1"/>
              <a:t>Liderando</a:t>
            </a:r>
            <a:r>
              <a:rPr lang="en-US" dirty="0"/>
              <a:t> </a:t>
            </a:r>
            <a:r>
              <a:rPr lang="en-US" dirty="0" err="1"/>
              <a:t>estes</a:t>
            </a:r>
            <a:r>
              <a:rPr lang="en-US" dirty="0"/>
              <a:t> </a:t>
            </a:r>
            <a:r>
              <a:rPr lang="en-US" dirty="0" err="1"/>
              <a:t>números</a:t>
            </a:r>
            <a:r>
              <a:rPr lang="en-US" dirty="0"/>
              <a:t> </a:t>
            </a:r>
            <a:r>
              <a:rPr lang="en-US" dirty="0" err="1"/>
              <a:t>temos</a:t>
            </a:r>
            <a:r>
              <a:rPr lang="en-US" dirty="0"/>
              <a:t> </a:t>
            </a:r>
            <a:r>
              <a:rPr lang="en-US" dirty="0" err="1"/>
              <a:t>os</a:t>
            </a:r>
            <a:r>
              <a:rPr lang="en-US" dirty="0"/>
              <a:t> </a:t>
            </a:r>
            <a:r>
              <a:rPr lang="en-US" dirty="0" err="1"/>
              <a:t>Estados</a:t>
            </a:r>
            <a:r>
              <a:rPr lang="en-US" dirty="0"/>
              <a:t> Unidos, </a:t>
            </a:r>
            <a:r>
              <a:rPr lang="en-US" dirty="0" err="1"/>
              <a:t>Brasil</a:t>
            </a:r>
            <a:r>
              <a:rPr lang="en-US" dirty="0"/>
              <a:t>, Mexico e India, o que </a:t>
            </a:r>
            <a:r>
              <a:rPr lang="en-US" dirty="0" err="1"/>
              <a:t>nos</a:t>
            </a:r>
            <a:r>
              <a:rPr lang="en-US" dirty="0"/>
              <a:t> leva a </a:t>
            </a:r>
            <a:r>
              <a:rPr lang="en-US" dirty="0" err="1"/>
              <a:t>crer</a:t>
            </a:r>
            <a:r>
              <a:rPr lang="en-US" dirty="0"/>
              <a:t> </a:t>
            </a:r>
            <a:r>
              <a:rPr lang="en-US" dirty="0" err="1"/>
              <a:t>uma</a:t>
            </a:r>
            <a:r>
              <a:rPr lang="en-US" dirty="0"/>
              <a:t> taxa de </a:t>
            </a:r>
            <a:r>
              <a:rPr lang="en-US" dirty="0" err="1"/>
              <a:t>sobrevivência</a:t>
            </a:r>
            <a:r>
              <a:rPr lang="en-US" dirty="0"/>
              <a:t> </a:t>
            </a:r>
            <a:r>
              <a:rPr lang="en-US" dirty="0" err="1"/>
              <a:t>menor</a:t>
            </a:r>
            <a:r>
              <a:rPr lang="en-US" dirty="0"/>
              <a:t> dos </a:t>
            </a:r>
            <a:r>
              <a:rPr lang="en-US" dirty="0" err="1"/>
              <a:t>casos</a:t>
            </a:r>
            <a:r>
              <a:rPr lang="en-US" dirty="0"/>
              <a:t> do Mexico, </a:t>
            </a:r>
            <a:r>
              <a:rPr lang="en-US" dirty="0" err="1"/>
              <a:t>por</a:t>
            </a:r>
            <a:r>
              <a:rPr lang="en-US" dirty="0"/>
              <a:t> conta da </a:t>
            </a:r>
            <a:r>
              <a:rPr lang="en-US" dirty="0" err="1"/>
              <a:t>alta</a:t>
            </a:r>
            <a:r>
              <a:rPr lang="en-US" dirty="0"/>
              <a:t> </a:t>
            </a:r>
            <a:r>
              <a:rPr lang="en-US" dirty="0" err="1"/>
              <a:t>quantidade</a:t>
            </a:r>
            <a:r>
              <a:rPr lang="en-US" dirty="0"/>
              <a:t> de </a:t>
            </a:r>
            <a:r>
              <a:rPr lang="en-US" dirty="0" err="1"/>
              <a:t>casos</a:t>
            </a:r>
            <a:r>
              <a:rPr lang="en-US" dirty="0"/>
              <a:t> de </a:t>
            </a:r>
            <a:r>
              <a:rPr lang="en-US" dirty="0" err="1"/>
              <a:t>morte</a:t>
            </a:r>
            <a:r>
              <a:rPr lang="en-US" dirty="0"/>
              <a:t> </a:t>
            </a:r>
            <a:r>
              <a:rPr lang="en-US" dirty="0" err="1"/>
              <a:t>em</a:t>
            </a:r>
            <a:r>
              <a:rPr lang="en-US" dirty="0"/>
              <a:t> </a:t>
            </a:r>
            <a:r>
              <a:rPr lang="en-US" dirty="0" err="1"/>
              <a:t>relação</a:t>
            </a:r>
            <a:r>
              <a:rPr lang="en-US" dirty="0"/>
              <a:t> </a:t>
            </a:r>
            <a:r>
              <a:rPr lang="en-US" dirty="0" err="1"/>
              <a:t>aos</a:t>
            </a:r>
            <a:r>
              <a:rPr lang="en-US" dirty="0"/>
              <a:t> </a:t>
            </a:r>
            <a:r>
              <a:rPr lang="en-US" dirty="0" err="1"/>
              <a:t>casos</a:t>
            </a:r>
            <a:r>
              <a:rPr lang="en-US" dirty="0"/>
              <a:t> de </a:t>
            </a:r>
            <a:r>
              <a:rPr lang="en-US" dirty="0" err="1"/>
              <a:t>contagio</a:t>
            </a:r>
            <a:r>
              <a:rPr lang="en-US" dirty="0"/>
              <a:t>, </a:t>
            </a:r>
            <a:r>
              <a:rPr lang="en-US" dirty="0" err="1"/>
              <a:t>levantando</a:t>
            </a:r>
            <a:r>
              <a:rPr lang="en-US" dirty="0"/>
              <a:t> </a:t>
            </a:r>
            <a:r>
              <a:rPr lang="en-US" dirty="0" err="1"/>
              <a:t>uma</a:t>
            </a:r>
            <a:r>
              <a:rPr lang="en-US" dirty="0"/>
              <a:t> </a:t>
            </a:r>
            <a:r>
              <a:rPr lang="en-US" dirty="0" err="1"/>
              <a:t>hipotese</a:t>
            </a:r>
            <a:r>
              <a:rPr lang="en-US" dirty="0"/>
              <a:t> de </a:t>
            </a:r>
            <a:r>
              <a:rPr lang="en-US" dirty="0" err="1"/>
              <a:t>cuidados</a:t>
            </a:r>
            <a:r>
              <a:rPr lang="en-US" dirty="0"/>
              <a:t> </a:t>
            </a:r>
            <a:r>
              <a:rPr lang="en-US" dirty="0" err="1"/>
              <a:t>precários</a:t>
            </a:r>
            <a:r>
              <a:rPr lang="en-US" dirty="0"/>
              <a:t> </a:t>
            </a:r>
            <a:r>
              <a:rPr lang="en-US" dirty="0" err="1"/>
              <a:t>neste</a:t>
            </a:r>
            <a:r>
              <a:rPr lang="en-US" dirty="0"/>
              <a:t> </a:t>
            </a:r>
            <a:r>
              <a:rPr lang="en-US" dirty="0" err="1"/>
              <a:t>país</a:t>
            </a:r>
            <a:r>
              <a:rPr lang="en-US" dirty="0"/>
              <a:t>. Se </a:t>
            </a:r>
            <a:r>
              <a:rPr lang="en-US" dirty="0" err="1"/>
              <a:t>compararmos</a:t>
            </a:r>
            <a:r>
              <a:rPr lang="en-US" dirty="0"/>
              <a:t> </a:t>
            </a:r>
            <a:r>
              <a:rPr lang="en-US" dirty="0" err="1"/>
              <a:t>os</a:t>
            </a:r>
            <a:r>
              <a:rPr lang="en-US" dirty="0"/>
              <a:t> </a:t>
            </a:r>
            <a:r>
              <a:rPr lang="en-US" dirty="0" err="1"/>
              <a:t>países</a:t>
            </a:r>
            <a:r>
              <a:rPr lang="en-US" dirty="0"/>
              <a:t> de </a:t>
            </a:r>
            <a:r>
              <a:rPr lang="en-US" dirty="0" err="1"/>
              <a:t>maior</a:t>
            </a:r>
            <a:r>
              <a:rPr lang="en-US" dirty="0"/>
              <a:t> </a:t>
            </a:r>
            <a:r>
              <a:rPr lang="en-US" dirty="0" err="1"/>
              <a:t>quantidade</a:t>
            </a:r>
            <a:r>
              <a:rPr lang="en-US" dirty="0"/>
              <a:t> de </a:t>
            </a:r>
            <a:r>
              <a:rPr lang="en-US" dirty="0" err="1"/>
              <a:t>mortes</a:t>
            </a:r>
            <a:r>
              <a:rPr lang="en-US" dirty="0"/>
              <a:t> e </a:t>
            </a:r>
            <a:r>
              <a:rPr lang="en-US" dirty="0" err="1"/>
              <a:t>levarmos</a:t>
            </a:r>
            <a:r>
              <a:rPr lang="en-US" dirty="0"/>
              <a:t> </a:t>
            </a:r>
            <a:r>
              <a:rPr lang="en-US" dirty="0" err="1"/>
              <a:t>em</a:t>
            </a:r>
            <a:r>
              <a:rPr lang="en-US" dirty="0"/>
              <a:t> conta de que </a:t>
            </a:r>
            <a:r>
              <a:rPr lang="en-US" dirty="0" err="1"/>
              <a:t>foram</a:t>
            </a:r>
            <a:r>
              <a:rPr lang="en-US" dirty="0"/>
              <a:t> </a:t>
            </a:r>
            <a:r>
              <a:rPr lang="en-US" dirty="0" err="1"/>
              <a:t>os</a:t>
            </a:r>
            <a:r>
              <a:rPr lang="en-US" dirty="0"/>
              <a:t> </a:t>
            </a:r>
            <a:r>
              <a:rPr lang="en-US" dirty="0" err="1"/>
              <a:t>países</a:t>
            </a:r>
            <a:r>
              <a:rPr lang="en-US" dirty="0"/>
              <a:t> com </a:t>
            </a:r>
            <a:r>
              <a:rPr lang="en-US" dirty="0" err="1"/>
              <a:t>maior</a:t>
            </a:r>
            <a:r>
              <a:rPr lang="en-US" dirty="0"/>
              <a:t> </a:t>
            </a:r>
            <a:r>
              <a:rPr lang="en-US" dirty="0" err="1"/>
              <a:t>quantidade</a:t>
            </a:r>
            <a:r>
              <a:rPr lang="en-US" dirty="0"/>
              <a:t> de </a:t>
            </a:r>
            <a:r>
              <a:rPr lang="en-US" dirty="0" err="1"/>
              <a:t>casos</a:t>
            </a:r>
            <a:r>
              <a:rPr lang="en-US" dirty="0"/>
              <a:t> </a:t>
            </a:r>
            <a:r>
              <a:rPr lang="en-US" dirty="0" err="1"/>
              <a:t>registrados</a:t>
            </a:r>
            <a:r>
              <a:rPr lang="en-US" dirty="0"/>
              <a:t> de </a:t>
            </a:r>
            <a:r>
              <a:rPr lang="en-US" dirty="0" err="1"/>
              <a:t>contagio</a:t>
            </a:r>
            <a:r>
              <a:rPr lang="en-US" dirty="0"/>
              <a:t>, esta </a:t>
            </a:r>
            <a:r>
              <a:rPr lang="en-US" dirty="0" err="1"/>
              <a:t>espectativa</a:t>
            </a:r>
            <a:r>
              <a:rPr lang="en-US" dirty="0"/>
              <a:t> da </a:t>
            </a:r>
            <a:r>
              <a:rPr lang="en-US" dirty="0" err="1"/>
              <a:t>mesma</a:t>
            </a:r>
            <a:r>
              <a:rPr lang="en-US" dirty="0"/>
              <a:t> </a:t>
            </a:r>
            <a:r>
              <a:rPr lang="en-US" dirty="0" err="1"/>
              <a:t>proporção</a:t>
            </a:r>
            <a:r>
              <a:rPr lang="en-US" dirty="0"/>
              <a:t> </a:t>
            </a:r>
            <a:r>
              <a:rPr lang="en-US" dirty="0" err="1"/>
              <a:t>em</a:t>
            </a:r>
            <a:r>
              <a:rPr lang="en-US" dirty="0"/>
              <a:t> </a:t>
            </a:r>
            <a:r>
              <a:rPr lang="en-US" dirty="0" err="1"/>
              <a:t>mortes</a:t>
            </a:r>
            <a:r>
              <a:rPr lang="en-US" dirty="0"/>
              <a:t> se </a:t>
            </a:r>
            <a:r>
              <a:rPr lang="en-US" dirty="0" err="1"/>
              <a:t>torna</a:t>
            </a:r>
            <a:r>
              <a:rPr lang="en-US" dirty="0"/>
              <a:t> um </a:t>
            </a:r>
            <a:r>
              <a:rPr lang="en-US" dirty="0" err="1"/>
              <a:t>resultado</a:t>
            </a:r>
            <a:r>
              <a:rPr lang="en-US" dirty="0"/>
              <a:t> </a:t>
            </a:r>
            <a:r>
              <a:rPr lang="en-US" dirty="0" err="1"/>
              <a:t>esperado</a:t>
            </a:r>
            <a:r>
              <a:rPr lang="en-US" dirty="0"/>
              <a:t> para </a:t>
            </a:r>
            <a:r>
              <a:rPr lang="en-US" dirty="0" err="1"/>
              <a:t>os</a:t>
            </a:r>
            <a:r>
              <a:rPr lang="en-US" dirty="0"/>
              <a:t> </a:t>
            </a:r>
            <a:r>
              <a:rPr lang="en-US" dirty="0" err="1"/>
              <a:t>Eastados</a:t>
            </a:r>
            <a:r>
              <a:rPr lang="en-US" dirty="0"/>
              <a:t> Unidos, India e </a:t>
            </a:r>
            <a:r>
              <a:rPr lang="en-US" dirty="0" err="1"/>
              <a:t>Brasil</a:t>
            </a:r>
            <a:r>
              <a:rPr lang="en-US" dirty="0"/>
              <a:t>.</a:t>
            </a:r>
            <a:endParaRPr lang="pt-BR" dirty="0"/>
          </a:p>
        </p:txBody>
      </p:sp>
      <p:pic>
        <p:nvPicPr>
          <p:cNvPr id="11" name="Picture 10">
            <a:extLst>
              <a:ext uri="{FF2B5EF4-FFF2-40B4-BE49-F238E27FC236}">
                <a16:creationId xmlns:a16="http://schemas.microsoft.com/office/drawing/2014/main" id="{4225C82A-B466-8D9B-66AE-236DF2D52281}"/>
              </a:ext>
            </a:extLst>
          </p:cNvPr>
          <p:cNvPicPr>
            <a:picLocks noChangeAspect="1"/>
          </p:cNvPicPr>
          <p:nvPr/>
        </p:nvPicPr>
        <p:blipFill>
          <a:blip r:embed="rId2"/>
          <a:stretch>
            <a:fillRect/>
          </a:stretch>
        </p:blipFill>
        <p:spPr>
          <a:xfrm>
            <a:off x="1780992" y="465401"/>
            <a:ext cx="2600688" cy="971686"/>
          </a:xfrm>
          <a:prstGeom prst="rect">
            <a:avLst/>
          </a:prstGeom>
        </p:spPr>
      </p:pic>
      <p:grpSp>
        <p:nvGrpSpPr>
          <p:cNvPr id="6" name="Group 5">
            <a:extLst>
              <a:ext uri="{FF2B5EF4-FFF2-40B4-BE49-F238E27FC236}">
                <a16:creationId xmlns:a16="http://schemas.microsoft.com/office/drawing/2014/main" id="{88BDFA7F-CC60-1DBD-AA3C-D421800BFF6F}"/>
              </a:ext>
            </a:extLst>
          </p:cNvPr>
          <p:cNvGrpSpPr/>
          <p:nvPr/>
        </p:nvGrpSpPr>
        <p:grpSpPr>
          <a:xfrm>
            <a:off x="5755121" y="194607"/>
            <a:ext cx="6010368" cy="6468786"/>
            <a:chOff x="5088371" y="117209"/>
            <a:chExt cx="6010368" cy="6468786"/>
          </a:xfrm>
        </p:grpSpPr>
        <p:pic>
          <p:nvPicPr>
            <p:cNvPr id="3" name="Picture 2">
              <a:extLst>
                <a:ext uri="{FF2B5EF4-FFF2-40B4-BE49-F238E27FC236}">
                  <a16:creationId xmlns:a16="http://schemas.microsoft.com/office/drawing/2014/main" id="{6230BB3A-3DED-C917-7C36-6D2010E8CFC4}"/>
                </a:ext>
              </a:extLst>
            </p:cNvPr>
            <p:cNvPicPr>
              <a:picLocks noChangeAspect="1"/>
            </p:cNvPicPr>
            <p:nvPr/>
          </p:nvPicPr>
          <p:blipFill rotWithShape="1">
            <a:blip r:embed="rId3"/>
            <a:srcRect b="81699"/>
            <a:stretch/>
          </p:blipFill>
          <p:spPr>
            <a:xfrm>
              <a:off x="5088371" y="117209"/>
              <a:ext cx="6010368" cy="2024108"/>
            </a:xfrm>
            <a:prstGeom prst="rect">
              <a:avLst/>
            </a:prstGeom>
          </p:spPr>
        </p:pic>
        <p:pic>
          <p:nvPicPr>
            <p:cNvPr id="5" name="Picture 4">
              <a:extLst>
                <a:ext uri="{FF2B5EF4-FFF2-40B4-BE49-F238E27FC236}">
                  <a16:creationId xmlns:a16="http://schemas.microsoft.com/office/drawing/2014/main" id="{F3FD3B0D-7A6E-5173-B0C7-69954632C85A}"/>
                </a:ext>
              </a:extLst>
            </p:cNvPr>
            <p:cNvPicPr>
              <a:picLocks noChangeAspect="1"/>
            </p:cNvPicPr>
            <p:nvPr/>
          </p:nvPicPr>
          <p:blipFill rotWithShape="1">
            <a:blip r:embed="rId3"/>
            <a:srcRect t="18301" b="41512"/>
            <a:stretch/>
          </p:blipFill>
          <p:spPr>
            <a:xfrm>
              <a:off x="5088371" y="2141316"/>
              <a:ext cx="6010368" cy="4444679"/>
            </a:xfrm>
            <a:prstGeom prst="rect">
              <a:avLst/>
            </a:prstGeom>
          </p:spPr>
        </p:pic>
      </p:grpSp>
    </p:spTree>
    <p:extLst>
      <p:ext uri="{BB962C8B-B14F-4D97-AF65-F5344CB8AC3E}">
        <p14:creationId xmlns:p14="http://schemas.microsoft.com/office/powerpoint/2010/main" val="153279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5A8E-3F3F-2B00-42FB-CC3AA977BF9A}"/>
              </a:ext>
            </a:extLst>
          </p:cNvPr>
          <p:cNvSpPr>
            <a:spLocks noGrp="1"/>
          </p:cNvSpPr>
          <p:nvPr>
            <p:ph type="title"/>
          </p:nvPr>
        </p:nvSpPr>
        <p:spPr>
          <a:xfrm>
            <a:off x="685799" y="1522072"/>
            <a:ext cx="4486275" cy="1230654"/>
          </a:xfrm>
        </p:spPr>
        <p:txBody>
          <a:bodyPr>
            <a:normAutofit/>
          </a:bodyPr>
          <a:lstStyle/>
          <a:p>
            <a:pPr algn="ctr"/>
            <a:r>
              <a:rPr lang="en-US" b="1" dirty="0" err="1"/>
              <a:t>Análise</a:t>
            </a:r>
            <a:r>
              <a:rPr lang="en-US" b="1" dirty="0"/>
              <a:t> de </a:t>
            </a:r>
            <a:r>
              <a:rPr lang="en-US" b="1" dirty="0" err="1"/>
              <a:t>casos</a:t>
            </a:r>
            <a:r>
              <a:rPr lang="en-US" b="1" dirty="0"/>
              <a:t> sobre </a:t>
            </a:r>
            <a:r>
              <a:rPr lang="en-US" b="1" dirty="0" err="1">
                <a:solidFill>
                  <a:schemeClr val="accent6">
                    <a:lumMod val="60000"/>
                    <a:lumOff val="40000"/>
                  </a:schemeClr>
                </a:solidFill>
              </a:rPr>
              <a:t>mortes</a:t>
            </a:r>
            <a:r>
              <a:rPr lang="en-US" b="1" dirty="0"/>
              <a:t> </a:t>
            </a:r>
            <a:r>
              <a:rPr lang="en-US" b="1" dirty="0" err="1"/>
              <a:t>por</a:t>
            </a:r>
            <a:r>
              <a:rPr lang="en-US" b="1" dirty="0"/>
              <a:t> </a:t>
            </a:r>
            <a:r>
              <a:rPr lang="en-US" b="1" dirty="0" err="1"/>
              <a:t>paises</a:t>
            </a:r>
            <a:r>
              <a:rPr lang="en-US" b="1" dirty="0"/>
              <a:t> </a:t>
            </a:r>
            <a:r>
              <a:rPr lang="en-US" b="1" dirty="0" err="1"/>
              <a:t>em</a:t>
            </a:r>
            <a:r>
              <a:rPr lang="en-US" b="1" dirty="0"/>
              <a:t> </a:t>
            </a:r>
            <a:r>
              <a:rPr lang="en-US" b="1" dirty="0" err="1"/>
              <a:t>relação</a:t>
            </a:r>
            <a:r>
              <a:rPr lang="en-US" b="1" dirty="0"/>
              <a:t> a </a:t>
            </a:r>
            <a:r>
              <a:rPr lang="en-US" b="1" dirty="0" err="1"/>
              <a:t>população</a:t>
            </a:r>
            <a:r>
              <a:rPr lang="en-US" b="1" dirty="0"/>
              <a:t> total</a:t>
            </a:r>
            <a:endParaRPr lang="pt-BR" b="1" dirty="0"/>
          </a:p>
        </p:txBody>
      </p:sp>
      <p:sp>
        <p:nvSpPr>
          <p:cNvPr id="4" name="Text Placeholder 3">
            <a:extLst>
              <a:ext uri="{FF2B5EF4-FFF2-40B4-BE49-F238E27FC236}">
                <a16:creationId xmlns:a16="http://schemas.microsoft.com/office/drawing/2014/main" id="{A9EA5C34-CC03-385E-2C55-3881D8F2B0F3}"/>
              </a:ext>
            </a:extLst>
          </p:cNvPr>
          <p:cNvSpPr>
            <a:spLocks noGrp="1"/>
          </p:cNvSpPr>
          <p:nvPr>
            <p:ph type="body" sz="half" idx="2"/>
          </p:nvPr>
        </p:nvSpPr>
        <p:spPr>
          <a:xfrm>
            <a:off x="685800" y="2837711"/>
            <a:ext cx="4486274" cy="3597813"/>
          </a:xfrm>
        </p:spPr>
        <p:txBody>
          <a:bodyPr>
            <a:normAutofit/>
          </a:bodyPr>
          <a:lstStyle/>
          <a:p>
            <a:pPr algn="just"/>
            <a:r>
              <a:rPr lang="en-US" dirty="0"/>
              <a:t>Uma </a:t>
            </a:r>
            <a:r>
              <a:rPr lang="en-US" dirty="0" err="1"/>
              <a:t>vez</a:t>
            </a:r>
            <a:r>
              <a:rPr lang="en-US" dirty="0"/>
              <a:t> que </a:t>
            </a:r>
            <a:r>
              <a:rPr lang="en-US" dirty="0" err="1"/>
              <a:t>analisamos</a:t>
            </a:r>
            <a:r>
              <a:rPr lang="en-US" dirty="0"/>
              <a:t> a </a:t>
            </a:r>
            <a:r>
              <a:rPr lang="en-US" dirty="0" err="1"/>
              <a:t>porcentagem</a:t>
            </a:r>
            <a:r>
              <a:rPr lang="en-US" dirty="0"/>
              <a:t> de </a:t>
            </a:r>
            <a:r>
              <a:rPr lang="en-US" dirty="0" err="1"/>
              <a:t>mortes</a:t>
            </a:r>
            <a:r>
              <a:rPr lang="en-US" dirty="0"/>
              <a:t> </a:t>
            </a:r>
            <a:r>
              <a:rPr lang="en-US" dirty="0" err="1"/>
              <a:t>por</a:t>
            </a:r>
            <a:r>
              <a:rPr lang="en-US" dirty="0"/>
              <a:t> </a:t>
            </a:r>
            <a:r>
              <a:rPr lang="en-US" dirty="0" err="1"/>
              <a:t>casos</a:t>
            </a:r>
            <a:r>
              <a:rPr lang="en-US" dirty="0"/>
              <a:t> de Covid, </a:t>
            </a:r>
            <a:r>
              <a:rPr lang="en-US" dirty="0" err="1"/>
              <a:t>verificamos</a:t>
            </a:r>
            <a:r>
              <a:rPr lang="en-US" dirty="0"/>
              <a:t> que o Mexico esta </a:t>
            </a:r>
            <a:r>
              <a:rPr lang="en-US" dirty="0" err="1"/>
              <a:t>na</a:t>
            </a:r>
            <a:r>
              <a:rPr lang="en-US" dirty="0"/>
              <a:t> </a:t>
            </a:r>
            <a:r>
              <a:rPr lang="en-US" dirty="0" err="1"/>
              <a:t>terceira</a:t>
            </a:r>
            <a:r>
              <a:rPr lang="en-US" dirty="0"/>
              <a:t> </a:t>
            </a:r>
            <a:r>
              <a:rPr lang="en-US" dirty="0" err="1"/>
              <a:t>posição</a:t>
            </a:r>
            <a:r>
              <a:rPr lang="en-US" dirty="0"/>
              <a:t> </a:t>
            </a:r>
            <a:r>
              <a:rPr lang="en-US" dirty="0" err="1"/>
              <a:t>em</a:t>
            </a:r>
            <a:r>
              <a:rPr lang="en-US" dirty="0"/>
              <a:t> </a:t>
            </a:r>
            <a:r>
              <a:rPr lang="en-US" dirty="0" err="1"/>
              <a:t>relação</a:t>
            </a:r>
            <a:r>
              <a:rPr lang="en-US" dirty="0"/>
              <a:t> de </a:t>
            </a:r>
            <a:r>
              <a:rPr lang="en-US" dirty="0" err="1"/>
              <a:t>mortes</a:t>
            </a:r>
            <a:r>
              <a:rPr lang="en-US" dirty="0"/>
              <a:t> </a:t>
            </a:r>
            <a:r>
              <a:rPr lang="en-US" dirty="0" err="1"/>
              <a:t>por</a:t>
            </a:r>
            <a:r>
              <a:rPr lang="en-US" dirty="0"/>
              <a:t> Covid, o que </a:t>
            </a:r>
            <a:r>
              <a:rPr lang="en-US" dirty="0" err="1"/>
              <a:t>fortalesse</a:t>
            </a:r>
            <a:r>
              <a:rPr lang="en-US" dirty="0"/>
              <a:t> </a:t>
            </a:r>
            <a:r>
              <a:rPr lang="en-US" dirty="0" err="1"/>
              <a:t>nossa</a:t>
            </a:r>
            <a:r>
              <a:rPr lang="en-US" dirty="0"/>
              <a:t> </a:t>
            </a:r>
            <a:r>
              <a:rPr lang="en-US" dirty="0" err="1"/>
              <a:t>afirmação</a:t>
            </a:r>
            <a:r>
              <a:rPr lang="en-US" dirty="0"/>
              <a:t> anterior, que a </a:t>
            </a:r>
            <a:r>
              <a:rPr lang="en-US" dirty="0" err="1"/>
              <a:t>hipotese</a:t>
            </a:r>
            <a:r>
              <a:rPr lang="en-US" dirty="0"/>
              <a:t> de que o Mexico pode </a:t>
            </a:r>
            <a:r>
              <a:rPr lang="en-US" dirty="0" err="1"/>
              <a:t>ter</a:t>
            </a:r>
            <a:r>
              <a:rPr lang="en-US" dirty="0"/>
              <a:t> </a:t>
            </a:r>
            <a:r>
              <a:rPr lang="en-US" dirty="0" err="1"/>
              <a:t>tido</a:t>
            </a:r>
            <a:r>
              <a:rPr lang="en-US" dirty="0"/>
              <a:t> </a:t>
            </a:r>
            <a:r>
              <a:rPr lang="en-US" dirty="0" err="1"/>
              <a:t>cuidados</a:t>
            </a:r>
            <a:r>
              <a:rPr lang="en-US" dirty="0"/>
              <a:t> </a:t>
            </a:r>
            <a:r>
              <a:rPr lang="en-US" dirty="0" err="1"/>
              <a:t>precários</a:t>
            </a:r>
            <a:r>
              <a:rPr lang="en-US" dirty="0"/>
              <a:t> com o </a:t>
            </a:r>
            <a:r>
              <a:rPr lang="en-US" dirty="0" err="1"/>
              <a:t>tratamento</a:t>
            </a:r>
            <a:r>
              <a:rPr lang="en-US" dirty="0"/>
              <a:t> </a:t>
            </a:r>
            <a:r>
              <a:rPr lang="en-US" dirty="0" err="1"/>
              <a:t>desta</a:t>
            </a:r>
            <a:r>
              <a:rPr lang="en-US" dirty="0"/>
              <a:t> </a:t>
            </a:r>
            <a:r>
              <a:rPr lang="en-US" dirty="0" err="1"/>
              <a:t>doença</a:t>
            </a:r>
            <a:r>
              <a:rPr lang="en-US" dirty="0"/>
              <a:t>. </a:t>
            </a:r>
            <a:r>
              <a:rPr lang="en-US" dirty="0" err="1"/>
              <a:t>Além</a:t>
            </a:r>
            <a:r>
              <a:rPr lang="en-US" dirty="0"/>
              <a:t> da </a:t>
            </a:r>
            <a:r>
              <a:rPr lang="en-US" dirty="0" err="1"/>
              <a:t>hipótese</a:t>
            </a:r>
            <a:r>
              <a:rPr lang="en-US" dirty="0"/>
              <a:t> anterior, </a:t>
            </a:r>
            <a:r>
              <a:rPr lang="en-US" dirty="0" err="1"/>
              <a:t>podemos</a:t>
            </a:r>
            <a:r>
              <a:rPr lang="en-US" dirty="0"/>
              <a:t> também </a:t>
            </a:r>
            <a:r>
              <a:rPr lang="en-US" dirty="0" err="1"/>
              <a:t>cogitar</a:t>
            </a:r>
            <a:r>
              <a:rPr lang="en-US" dirty="0"/>
              <a:t> a </a:t>
            </a:r>
            <a:r>
              <a:rPr lang="en-US" dirty="0" err="1"/>
              <a:t>proposta</a:t>
            </a:r>
            <a:r>
              <a:rPr lang="en-US" dirty="0"/>
              <a:t> de </a:t>
            </a:r>
            <a:r>
              <a:rPr lang="en-US" dirty="0" err="1"/>
              <a:t>uma</a:t>
            </a:r>
            <a:r>
              <a:rPr lang="en-US" dirty="0"/>
              <a:t> nova </a:t>
            </a:r>
            <a:r>
              <a:rPr lang="en-US" dirty="0" err="1"/>
              <a:t>hipotese</a:t>
            </a:r>
            <a:r>
              <a:rPr lang="en-US" dirty="0"/>
              <a:t> </a:t>
            </a:r>
            <a:r>
              <a:rPr lang="en-US" dirty="0" err="1"/>
              <a:t>onde</a:t>
            </a:r>
            <a:r>
              <a:rPr lang="en-US" dirty="0"/>
              <a:t> Vanuatu e Yemen </a:t>
            </a:r>
            <a:r>
              <a:rPr lang="en-US" dirty="0" err="1"/>
              <a:t>sejam</a:t>
            </a:r>
            <a:r>
              <a:rPr lang="en-US" dirty="0"/>
              <a:t> </a:t>
            </a:r>
            <a:r>
              <a:rPr lang="en-US" dirty="0" err="1"/>
              <a:t>locais</a:t>
            </a:r>
            <a:r>
              <a:rPr lang="en-US" dirty="0"/>
              <a:t> com o </a:t>
            </a:r>
            <a:r>
              <a:rPr lang="en-US" dirty="0" err="1"/>
              <a:t>maior</a:t>
            </a:r>
            <a:r>
              <a:rPr lang="en-US" dirty="0"/>
              <a:t> </a:t>
            </a:r>
            <a:r>
              <a:rPr lang="en-US" dirty="0" err="1"/>
              <a:t>risco</a:t>
            </a:r>
            <a:r>
              <a:rPr lang="en-US" dirty="0"/>
              <a:t> de </a:t>
            </a:r>
            <a:r>
              <a:rPr lang="en-US" dirty="0" err="1"/>
              <a:t>sobrevivência</a:t>
            </a:r>
            <a:r>
              <a:rPr lang="en-US" dirty="0"/>
              <a:t> </a:t>
            </a:r>
            <a:r>
              <a:rPr lang="en-US" dirty="0" err="1"/>
              <a:t>ao</a:t>
            </a:r>
            <a:r>
              <a:rPr lang="en-US" dirty="0"/>
              <a:t> ser </a:t>
            </a:r>
            <a:r>
              <a:rPr lang="en-US" dirty="0" err="1"/>
              <a:t>contaminado</a:t>
            </a:r>
            <a:r>
              <a:rPr lang="en-US" dirty="0"/>
              <a:t> </a:t>
            </a:r>
            <a:r>
              <a:rPr lang="en-US" dirty="0" err="1"/>
              <a:t>por</a:t>
            </a:r>
            <a:r>
              <a:rPr lang="en-US" dirty="0"/>
              <a:t> Covid, </a:t>
            </a:r>
            <a:r>
              <a:rPr lang="en-US" dirty="0" err="1"/>
              <a:t>uma</a:t>
            </a:r>
            <a:r>
              <a:rPr lang="en-US" dirty="0"/>
              <a:t> </a:t>
            </a:r>
            <a:r>
              <a:rPr lang="en-US" dirty="0" err="1"/>
              <a:t>vez</a:t>
            </a:r>
            <a:r>
              <a:rPr lang="en-US" dirty="0"/>
              <a:t> que Vanuatu e </a:t>
            </a:r>
            <a:r>
              <a:rPr lang="en-US" dirty="0" err="1"/>
              <a:t>Yeamen</a:t>
            </a:r>
            <a:r>
              <a:rPr lang="en-US" dirty="0"/>
              <a:t> </a:t>
            </a:r>
            <a:r>
              <a:rPr lang="en-US" dirty="0" err="1"/>
              <a:t>tenham</a:t>
            </a:r>
            <a:r>
              <a:rPr lang="en-US" dirty="0"/>
              <a:t> </a:t>
            </a:r>
            <a:r>
              <a:rPr lang="en-US" dirty="0" err="1"/>
              <a:t>uma</a:t>
            </a:r>
            <a:r>
              <a:rPr lang="en-US" dirty="0"/>
              <a:t> taxa </a:t>
            </a:r>
            <a:r>
              <a:rPr lang="en-US" dirty="0" err="1"/>
              <a:t>próxima</a:t>
            </a:r>
            <a:r>
              <a:rPr lang="en-US" dirty="0"/>
              <a:t> de 3 para 4 e 4 para 5, </a:t>
            </a:r>
            <a:r>
              <a:rPr lang="en-US" dirty="0" err="1"/>
              <a:t>respectivamente</a:t>
            </a:r>
            <a:r>
              <a:rPr lang="en-US" dirty="0"/>
              <a:t>, de  taxa de </a:t>
            </a:r>
            <a:r>
              <a:rPr lang="en-US" dirty="0" err="1"/>
              <a:t>sobrevivência</a:t>
            </a:r>
            <a:r>
              <a:rPr lang="en-US" dirty="0"/>
              <a:t> </a:t>
            </a:r>
            <a:r>
              <a:rPr lang="en-US" dirty="0" err="1"/>
              <a:t>ao</a:t>
            </a:r>
            <a:r>
              <a:rPr lang="en-US" dirty="0"/>
              <a:t> se </a:t>
            </a:r>
            <a:r>
              <a:rPr lang="en-US" dirty="0" err="1"/>
              <a:t>contrair</a:t>
            </a:r>
            <a:r>
              <a:rPr lang="en-US" dirty="0"/>
              <a:t> Covid.</a:t>
            </a:r>
            <a:endParaRPr lang="pt-BR" dirty="0"/>
          </a:p>
        </p:txBody>
      </p:sp>
      <p:pic>
        <p:nvPicPr>
          <p:cNvPr id="11" name="Picture 10">
            <a:extLst>
              <a:ext uri="{FF2B5EF4-FFF2-40B4-BE49-F238E27FC236}">
                <a16:creationId xmlns:a16="http://schemas.microsoft.com/office/drawing/2014/main" id="{8C1E3918-7887-BB98-7981-C1DE503381C4}"/>
              </a:ext>
            </a:extLst>
          </p:cNvPr>
          <p:cNvPicPr>
            <a:picLocks noChangeAspect="1"/>
          </p:cNvPicPr>
          <p:nvPr/>
        </p:nvPicPr>
        <p:blipFill>
          <a:blip r:embed="rId2"/>
          <a:stretch>
            <a:fillRect/>
          </a:stretch>
        </p:blipFill>
        <p:spPr>
          <a:xfrm>
            <a:off x="1628592" y="465401"/>
            <a:ext cx="2600688" cy="971686"/>
          </a:xfrm>
          <a:prstGeom prst="rect">
            <a:avLst/>
          </a:prstGeom>
        </p:spPr>
      </p:pic>
      <p:grpSp>
        <p:nvGrpSpPr>
          <p:cNvPr id="12" name="Group 11">
            <a:extLst>
              <a:ext uri="{FF2B5EF4-FFF2-40B4-BE49-F238E27FC236}">
                <a16:creationId xmlns:a16="http://schemas.microsoft.com/office/drawing/2014/main" id="{5D1987DC-D82A-1D8D-526F-82A078CA4BD9}"/>
              </a:ext>
            </a:extLst>
          </p:cNvPr>
          <p:cNvGrpSpPr/>
          <p:nvPr/>
        </p:nvGrpSpPr>
        <p:grpSpPr>
          <a:xfrm>
            <a:off x="5495832" y="117209"/>
            <a:ext cx="6010368" cy="6468786"/>
            <a:chOff x="5088371" y="117209"/>
            <a:chExt cx="6010368" cy="6468786"/>
          </a:xfrm>
        </p:grpSpPr>
        <p:pic>
          <p:nvPicPr>
            <p:cNvPr id="9" name="Picture 8">
              <a:extLst>
                <a:ext uri="{FF2B5EF4-FFF2-40B4-BE49-F238E27FC236}">
                  <a16:creationId xmlns:a16="http://schemas.microsoft.com/office/drawing/2014/main" id="{54284D09-6AE2-18D2-61B4-EFABA1F137B8}"/>
                </a:ext>
              </a:extLst>
            </p:cNvPr>
            <p:cNvPicPr>
              <a:picLocks noChangeAspect="1"/>
            </p:cNvPicPr>
            <p:nvPr/>
          </p:nvPicPr>
          <p:blipFill rotWithShape="1">
            <a:blip r:embed="rId3"/>
            <a:srcRect b="81699"/>
            <a:stretch/>
          </p:blipFill>
          <p:spPr>
            <a:xfrm>
              <a:off x="5088371" y="117209"/>
              <a:ext cx="6010368" cy="2024108"/>
            </a:xfrm>
            <a:prstGeom prst="rect">
              <a:avLst/>
            </a:prstGeom>
          </p:spPr>
        </p:pic>
        <p:pic>
          <p:nvPicPr>
            <p:cNvPr id="10" name="Picture 9">
              <a:extLst>
                <a:ext uri="{FF2B5EF4-FFF2-40B4-BE49-F238E27FC236}">
                  <a16:creationId xmlns:a16="http://schemas.microsoft.com/office/drawing/2014/main" id="{36A139EB-BE1B-94E9-E32F-2A18BE1B3231}"/>
                </a:ext>
              </a:extLst>
            </p:cNvPr>
            <p:cNvPicPr>
              <a:picLocks noChangeAspect="1"/>
            </p:cNvPicPr>
            <p:nvPr/>
          </p:nvPicPr>
          <p:blipFill rotWithShape="1">
            <a:blip r:embed="rId3"/>
            <a:srcRect t="59151" b="662"/>
            <a:stretch/>
          </p:blipFill>
          <p:spPr>
            <a:xfrm>
              <a:off x="5088371" y="2141316"/>
              <a:ext cx="6010368" cy="4444679"/>
            </a:xfrm>
            <a:prstGeom prst="rect">
              <a:avLst/>
            </a:prstGeom>
          </p:spPr>
        </p:pic>
      </p:grpSp>
    </p:spTree>
    <p:extLst>
      <p:ext uri="{BB962C8B-B14F-4D97-AF65-F5344CB8AC3E}">
        <p14:creationId xmlns:p14="http://schemas.microsoft.com/office/powerpoint/2010/main" val="23743974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1141</TotalTime>
  <Words>2477</Words>
  <Application>Microsoft Office PowerPoint</Application>
  <PresentationFormat>Widescreen</PresentationFormat>
  <Paragraphs>62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Celestial</vt:lpstr>
      <vt:lpstr>Análise de Dados Covid - Projeto</vt:lpstr>
      <vt:lpstr>Visão geral das métricas analisadas</vt:lpstr>
      <vt:lpstr>Visão geral das métricas analisadas</vt:lpstr>
      <vt:lpstr>PowerPoint Presentation</vt:lpstr>
      <vt:lpstr>Mortes por paises</vt:lpstr>
      <vt:lpstr>Análise de casos registrados por paises</vt:lpstr>
      <vt:lpstr>Análise de casos registrados por paises e relacionando por população total</vt:lpstr>
      <vt:lpstr>Análise de casos sobre mortes por paises</vt:lpstr>
      <vt:lpstr>Análise de casos sobre mortes por paises em relação a população total</vt:lpstr>
      <vt:lpstr>Análise de vacinação por paises</vt:lpstr>
      <vt:lpstr>Análise de vacinação por paises em relação a população total</vt:lpstr>
      <vt:lpstr>Covid Data Analysis - Project</vt:lpstr>
      <vt:lpstr>Overview of the metrics analyzed</vt:lpstr>
      <vt:lpstr>Overview of the metrics analyzed</vt:lpstr>
      <vt:lpstr>PowerPoint Presentation</vt:lpstr>
      <vt:lpstr>Deaths by country</vt:lpstr>
      <vt:lpstr>Analysis of cases registered by countries</vt:lpstr>
      <vt:lpstr>Analysis of cases recorded by countries and relating by total population</vt:lpstr>
      <vt:lpstr>Analysis of cases on deaths by country</vt:lpstr>
      <vt:lpstr>Analysis of cases on deaths by countries in relation to the total population</vt:lpstr>
      <vt:lpstr>Analysis of vaccination by country</vt:lpstr>
      <vt:lpstr>Analysis of vaccination by countries in relation to the total population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Data Analysis - Project</dc:title>
  <dc:creator>Lucas U.M.O.</dc:creator>
  <cp:lastModifiedBy>Lucas U.M.O.</cp:lastModifiedBy>
  <cp:revision>1</cp:revision>
  <dcterms:created xsi:type="dcterms:W3CDTF">2023-08-16T16:49:01Z</dcterms:created>
  <dcterms:modified xsi:type="dcterms:W3CDTF">2023-08-22T01:46:27Z</dcterms:modified>
</cp:coreProperties>
</file>